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8" r:id="rId15"/>
    <p:sldId id="2373" r:id="rId16"/>
    <p:sldId id="293" r:id="rId17"/>
    <p:sldId id="267"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95" d="100"/>
          <a:sy n="95" d="100"/>
        </p:scale>
        <p:origin x="1341"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5B279F8-0D55-483E-8D7F-FEA771D6F419}"/>
    <pc:docChg chg="modMainMaster">
      <pc:chgData name="Ansley, Carol (CCI-Atlanta)" userId="cbcdc21a-90c4-4b2f-81f7-da4165205229" providerId="ADAL" clId="{85B279F8-0D55-483E-8D7F-FEA771D6F419}" dt="2024-01-31T13:59:19.093" v="1" actId="20577"/>
      <pc:docMkLst>
        <pc:docMk/>
      </pc:docMkLst>
      <pc:sldMasterChg chg="modSp mod">
        <pc:chgData name="Ansley, Carol (CCI-Atlanta)" userId="cbcdc21a-90c4-4b2f-81f7-da4165205229" providerId="ADAL" clId="{85B279F8-0D55-483E-8D7F-FEA771D6F419}" dt="2024-01-31T13:59:19.093" v="1" actId="20577"/>
        <pc:sldMasterMkLst>
          <pc:docMk/>
          <pc:sldMasterMk cId="0" sldId="2147483648"/>
        </pc:sldMasterMkLst>
        <pc:spChg chg="mod">
          <ac:chgData name="Ansley, Carol (CCI-Atlanta)" userId="cbcdc21a-90c4-4b2f-81f7-da4165205229" providerId="ADAL" clId="{85B279F8-0D55-483E-8D7F-FEA771D6F419}" dt="2024-01-31T13:59:19.093"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2024-01-30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a:t>
            </a:r>
            <a:r>
              <a:rPr lang="en-US"/>
              <a:t>– January 31, </a:t>
            </a:r>
            <a:r>
              <a:rPr lang="en-US" dirty="0"/>
              <a:t>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times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1138493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31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16081</TotalTime>
  <Words>1913</Words>
  <Application>Microsoft Office PowerPoint</Application>
  <PresentationFormat>On-screen Show (4:3)</PresentationFormat>
  <Paragraphs>160</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255</cp:revision>
  <dcterms:modified xsi:type="dcterms:W3CDTF">2024-01-31T13:59:30Z</dcterms:modified>
</cp:coreProperties>
</file>