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61" r:id="rId5"/>
    <p:sldId id="369" r:id="rId6"/>
    <p:sldId id="370" r:id="rId7"/>
    <p:sldId id="372" r:id="rId8"/>
    <p:sldId id="371" r:id="rId9"/>
    <p:sldId id="262" r:id="rId10"/>
    <p:sldId id="289" r:id="rId11"/>
    <p:sldId id="274" r:id="rId12"/>
    <p:sldId id="283" r:id="rId13"/>
    <p:sldId id="288" r:id="rId14"/>
    <p:sldId id="2388" r:id="rId15"/>
    <p:sldId id="2373" r:id="rId16"/>
    <p:sldId id="293" r:id="rId17"/>
    <p:sldId id="267"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95" d="100"/>
          <a:sy n="95" d="100"/>
        </p:scale>
        <p:origin x="1341"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468D3C3-5F15-4ADF-8042-669FB85C6C56}"/>
    <pc:docChg chg="delSld modSld modMainMaster">
      <pc:chgData name="Ansley, Carol (CCI-Atlanta)" userId="cbcdc21a-90c4-4b2f-81f7-da4165205229" providerId="ADAL" clId="{C468D3C3-5F15-4ADF-8042-669FB85C6C56}" dt="2024-01-30T22:22:04.100" v="173" actId="20577"/>
      <pc:docMkLst>
        <pc:docMk/>
      </pc:docMkLst>
      <pc:sldChg chg="modSp mod">
        <pc:chgData name="Ansley, Carol (CCI-Atlanta)" userId="cbcdc21a-90c4-4b2f-81f7-da4165205229" providerId="ADAL" clId="{C468D3C3-5F15-4ADF-8042-669FB85C6C56}" dt="2024-01-30T22:16:56.920" v="3" actId="20577"/>
        <pc:sldMkLst>
          <pc:docMk/>
          <pc:sldMk cId="0" sldId="256"/>
        </pc:sldMkLst>
        <pc:spChg chg="mod">
          <ac:chgData name="Ansley, Carol (CCI-Atlanta)" userId="cbcdc21a-90c4-4b2f-81f7-da4165205229" providerId="ADAL" clId="{C468D3C3-5F15-4ADF-8042-669FB85C6C56}" dt="2024-01-30T22:16:56.920" v="3" actId="20577"/>
          <ac:spMkLst>
            <pc:docMk/>
            <pc:sldMk cId="0" sldId="256"/>
            <ac:spMk id="54" creationId="{00000000-0000-0000-0000-000000000000}"/>
          </ac:spMkLst>
        </pc:spChg>
      </pc:sldChg>
      <pc:sldChg chg="modSp mod">
        <pc:chgData name="Ansley, Carol (CCI-Atlanta)" userId="cbcdc21a-90c4-4b2f-81f7-da4165205229" providerId="ADAL" clId="{C468D3C3-5F15-4ADF-8042-669FB85C6C56}" dt="2024-01-30T22:17:43.228" v="21" actId="20577"/>
        <pc:sldMkLst>
          <pc:docMk/>
          <pc:sldMk cId="0" sldId="257"/>
        </pc:sldMkLst>
        <pc:spChg chg="mod">
          <ac:chgData name="Ansley, Carol (CCI-Atlanta)" userId="cbcdc21a-90c4-4b2f-81f7-da4165205229" providerId="ADAL" clId="{C468D3C3-5F15-4ADF-8042-669FB85C6C56}" dt="2024-01-30T22:17:43.228" v="21" actId="20577"/>
          <ac:spMkLst>
            <pc:docMk/>
            <pc:sldMk cId="0" sldId="257"/>
            <ac:spMk id="59" creationId="{00000000-0000-0000-0000-000000000000}"/>
          </ac:spMkLst>
        </pc:spChg>
      </pc:sldChg>
      <pc:sldChg chg="modSp mod">
        <pc:chgData name="Ansley, Carol (CCI-Atlanta)" userId="cbcdc21a-90c4-4b2f-81f7-da4165205229" providerId="ADAL" clId="{C468D3C3-5F15-4ADF-8042-669FB85C6C56}" dt="2024-01-30T22:18:14.666" v="32" actId="20577"/>
        <pc:sldMkLst>
          <pc:docMk/>
          <pc:sldMk cId="2332662549" sldId="2373"/>
        </pc:sldMkLst>
        <pc:spChg chg="mod">
          <ac:chgData name="Ansley, Carol (CCI-Atlanta)" userId="cbcdc21a-90c4-4b2f-81f7-da4165205229" providerId="ADAL" clId="{C468D3C3-5F15-4ADF-8042-669FB85C6C56}" dt="2024-01-30T22:18:14.666" v="32" actId="20577"/>
          <ac:spMkLst>
            <pc:docMk/>
            <pc:sldMk cId="2332662549" sldId="2373"/>
            <ac:spMk id="4" creationId="{16685247-17BB-1747-8EE0-02714A250D97}"/>
          </ac:spMkLst>
        </pc:spChg>
      </pc:sldChg>
      <pc:sldChg chg="del">
        <pc:chgData name="Ansley, Carol (CCI-Atlanta)" userId="cbcdc21a-90c4-4b2f-81f7-da4165205229" providerId="ADAL" clId="{C468D3C3-5F15-4ADF-8042-669FB85C6C56}" dt="2024-01-30T22:18:01.625" v="22" actId="47"/>
        <pc:sldMkLst>
          <pc:docMk/>
          <pc:sldMk cId="88108499" sldId="2385"/>
        </pc:sldMkLst>
      </pc:sldChg>
      <pc:sldChg chg="del">
        <pc:chgData name="Ansley, Carol (CCI-Atlanta)" userId="cbcdc21a-90c4-4b2f-81f7-da4165205229" providerId="ADAL" clId="{C468D3C3-5F15-4ADF-8042-669FB85C6C56}" dt="2024-01-30T22:18:01.625" v="22" actId="47"/>
        <pc:sldMkLst>
          <pc:docMk/>
          <pc:sldMk cId="2493571556" sldId="2386"/>
        </pc:sldMkLst>
      </pc:sldChg>
      <pc:sldChg chg="del">
        <pc:chgData name="Ansley, Carol (CCI-Atlanta)" userId="cbcdc21a-90c4-4b2f-81f7-da4165205229" providerId="ADAL" clId="{C468D3C3-5F15-4ADF-8042-669FB85C6C56}" dt="2024-01-30T22:18:01.625" v="22" actId="47"/>
        <pc:sldMkLst>
          <pc:docMk/>
          <pc:sldMk cId="3798864446" sldId="2387"/>
        </pc:sldMkLst>
      </pc:sldChg>
      <pc:sldChg chg="modSp mod">
        <pc:chgData name="Ansley, Carol (CCI-Atlanta)" userId="cbcdc21a-90c4-4b2f-81f7-da4165205229" providerId="ADAL" clId="{C468D3C3-5F15-4ADF-8042-669FB85C6C56}" dt="2024-01-30T22:22:04.100" v="173" actId="20577"/>
        <pc:sldMkLst>
          <pc:docMk/>
          <pc:sldMk cId="4113849318" sldId="2388"/>
        </pc:sldMkLst>
        <pc:spChg chg="mod">
          <ac:chgData name="Ansley, Carol (CCI-Atlanta)" userId="cbcdc21a-90c4-4b2f-81f7-da4165205229" providerId="ADAL" clId="{C468D3C3-5F15-4ADF-8042-669FB85C6C56}" dt="2024-01-30T22:22:04.100" v="173" actId="20577"/>
          <ac:spMkLst>
            <pc:docMk/>
            <pc:sldMk cId="4113849318" sldId="2388"/>
            <ac:spMk id="2" creationId="{F3220D77-4B90-B742-B74B-6BD78C0D50E7}"/>
          </ac:spMkLst>
        </pc:spChg>
        <pc:spChg chg="mod">
          <ac:chgData name="Ansley, Carol (CCI-Atlanta)" userId="cbcdc21a-90c4-4b2f-81f7-da4165205229" providerId="ADAL" clId="{C468D3C3-5F15-4ADF-8042-669FB85C6C56}" dt="2024-01-30T22:21:56.190" v="169" actId="20577"/>
          <ac:spMkLst>
            <pc:docMk/>
            <pc:sldMk cId="4113849318" sldId="2388"/>
            <ac:spMk id="3" creationId="{D9119F4E-FC06-F646-87EB-EF12912A7052}"/>
          </ac:spMkLst>
        </pc:spChg>
      </pc:sldChg>
      <pc:sldMasterChg chg="modSp mod">
        <pc:chgData name="Ansley, Carol (CCI-Atlanta)" userId="cbcdc21a-90c4-4b2f-81f7-da4165205229" providerId="ADAL" clId="{C468D3C3-5F15-4ADF-8042-669FB85C6C56}" dt="2024-01-30T22:17:25.881" v="17" actId="20577"/>
        <pc:sldMasterMkLst>
          <pc:docMk/>
          <pc:sldMasterMk cId="0" sldId="2147483648"/>
        </pc:sldMasterMkLst>
        <pc:spChg chg="mod">
          <ac:chgData name="Ansley, Carol (CCI-Atlanta)" userId="cbcdc21a-90c4-4b2f-81f7-da4165205229" providerId="ADAL" clId="{C468D3C3-5F15-4ADF-8042-669FB85C6C56}" dt="2024-01-30T22:17:25.881" v="17"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4/0226r0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January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2024-01-30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a:t>
            </a:r>
            <a:r>
              <a:rPr lang="en-US"/>
              <a:t>– January 31, </a:t>
            </a:r>
            <a:r>
              <a:rPr lang="en-US" dirty="0"/>
              <a:t>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times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Feb. 8</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Mar. 7</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Initial D0.1 Document</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11384931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March 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January 31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16080</TotalTime>
  <Words>1907</Words>
  <Application>Microsoft Office PowerPoint</Application>
  <PresentationFormat>On-screen Show (4:3)</PresentationFormat>
  <Paragraphs>159</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January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254</cp:revision>
  <dcterms:modified xsi:type="dcterms:W3CDTF">2024-01-30T22:22:12Z</dcterms:modified>
</cp:coreProperties>
</file>