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9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93" d="100"/>
          <a:sy n="93" d="100"/>
        </p:scale>
        <p:origin x="801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2024	doc.: IEEE 802.11-24/0189r1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24-03-00bk-tgbk-january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0040-09-00bh-ieee-802-11bh-lb282-comments.xlsx" TargetMode="External"/><Relationship Id="rId4" Type="http://schemas.openxmlformats.org/officeDocument/2006/relationships/hyperlink" Target="https://mentor.ieee.org/802.11/dcn/22/11-22-0651-33-00bh-tgbh-motions-list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2024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11-23/2124r3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4"/>
              </a:rPr>
              <a:t>11-22/0651r33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i="1" u="sng" dirty="0"/>
              <a:t>Completed resolution of all comments on D2.0 LB! 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Comment resolution on D2.0 spreadsheet: </a:t>
            </a:r>
            <a:r>
              <a:rPr lang="en-US" dirty="0">
                <a:hlinkClick r:id="rId5"/>
              </a:rPr>
              <a:t>11-24/0040r9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(</a:t>
            </a:r>
            <a:r>
              <a:rPr lang="en-US" b="1" u="sng" dirty="0"/>
              <a:t>Not</a:t>
            </a:r>
            <a:r>
              <a:rPr lang="en-US" dirty="0"/>
              <a:t> </a:t>
            </a:r>
            <a:r>
              <a:rPr lang="en-US" b="1" dirty="0"/>
              <a:t>updated, yet, for Thursday’s meetings)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2400" b="0" dirty="0"/>
          </a:p>
          <a:p>
            <a:pPr>
              <a:spcBef>
                <a:spcPts val="0"/>
              </a:spcBef>
            </a:pPr>
            <a:r>
              <a:rPr lang="en-US" dirty="0"/>
              <a:t>Will bring motions later in today’s agenda for recirc LB on D3.0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PAR approved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First TG meeting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D0.2 CC	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dirty="0">
              <a:latin typeface="Times New Roman"/>
              <a:ea typeface="MS Gothic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Initial WG Letter Ballot (D1.0)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(D2.0)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Nov 2023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SA ballot pool open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Jan 2024 </a:t>
            </a:r>
            <a:r>
              <a:rPr lang="en-US" altLang="zh-CN" dirty="0">
                <a:highlight>
                  <a:srgbClr val="FFFF00"/>
                </a:highlight>
                <a:latin typeface="Times New Roman"/>
                <a:ea typeface="MS Gothic"/>
              </a:rPr>
              <a:t>(closes Feb15)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(D3.0)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Jan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Initial SA Ballot (D3.0)		Mar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Final 802.11 WG approval	Jul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802 EC approval			Jul 2024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dirty="0" err="1">
                <a:latin typeface="Times New Roman"/>
                <a:ea typeface="MS Gothic"/>
              </a:rPr>
              <a:t>RevCom</a:t>
            </a:r>
            <a:r>
              <a:rPr lang="en-US" altLang="zh-CN" dirty="0">
                <a:latin typeface="Times New Roman"/>
                <a:ea typeface="MS Gothic"/>
              </a:rPr>
              <a:t> and SASB approval	Sep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19812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Tuesday, February 13, 9:30am ET, 2 hours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3505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March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67200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2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Complete WG LB process on D3.0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Start SA ballot process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12892</TotalTime>
  <Words>267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399</cp:revision>
  <cp:lastPrinted>1998-02-10T13:28:06Z</cp:lastPrinted>
  <dcterms:created xsi:type="dcterms:W3CDTF">2009-07-15T16:38:20Z</dcterms:created>
  <dcterms:modified xsi:type="dcterms:W3CDTF">2024-01-19T01:35:03Z</dcterms:modified>
</cp:coreProperties>
</file>