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3"/>
  </p:sldMasterIdLst>
  <p:notesMasterIdLst>
    <p:notesMasterId r:id="rId16"/>
  </p:notesMasterIdLst>
  <p:handoutMasterIdLst>
    <p:handoutMasterId r:id="rId17"/>
  </p:handoutMasterIdLst>
  <p:sldIdLst>
    <p:sldId id="256" r:id="rId4"/>
    <p:sldId id="457" r:id="rId5"/>
    <p:sldId id="437" r:id="rId6"/>
    <p:sldId id="456" r:id="rId7"/>
    <p:sldId id="459" r:id="rId8"/>
    <p:sldId id="460" r:id="rId9"/>
    <p:sldId id="465" r:id="rId10"/>
    <p:sldId id="461" r:id="rId11"/>
    <p:sldId id="458" r:id="rId12"/>
    <p:sldId id="462" r:id="rId13"/>
    <p:sldId id="466" r:id="rId14"/>
    <p:sldId id="4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6" autoAdjust="0"/>
    <p:restoredTop sz="94660"/>
  </p:normalViewPr>
  <p:slideViewPr>
    <p:cSldViewPr snapToGrid="0">
      <p:cViewPr varScale="1">
        <p:scale>
          <a:sx n="170" d="100"/>
          <a:sy n="170" d="100"/>
        </p:scale>
        <p:origin x="12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0" d="100"/>
          <a:sy n="130" d="100"/>
        </p:scale>
        <p:origin x="4824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CF8A2-7974-403F-A00A-26BD42D62C25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BCA16-859E-4E71-A38B-7EBA96C55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29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B3CA5-F56D-4F07-9FA4-D3BC11A1499F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E0ED4-6974-460C-AE2B-5284B9B7D7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CD30EA-3A1C-F564-D808-A6819D2F13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8EE6B69-6AC2-EB4D-0733-08EF3F2C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B79337-44F7-D3AA-239E-74653A8834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Jan.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6C6FCCB-E568-0AC9-B305-F44EB0A899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7A9815A-CF5A-F72F-9C67-0C79AEEACE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5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7E312F94-FAFF-0684-B23F-726D4B129E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Jan.</a:t>
            </a:r>
            <a:r>
              <a:rPr lang="en-US" dirty="0" smtClean="0"/>
              <a:t> 2024</a:t>
            </a:r>
            <a:endParaRPr lang="en-GB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49E7D809-D352-3A9C-0A88-ACDE56C79E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1D2D73B-6991-9A40-79E8-C2FBAF328A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5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66FC1CB-1977-659A-4DE7-2DED9A0272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13BDEA3-A882-5F24-4CDC-A57CE6C55C0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7F0E414-CF90-152E-C621-17FF2F0FC7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2" y="1981201"/>
            <a:ext cx="5077884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56A996A-7BC1-4849-096D-945F212EB1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75DA59C-9BC3-DDA8-2B8D-52433D56B7A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E35AB4E-D043-467F-0AE3-8EB2A5860E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6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9B3BF4-2FB5-48DF-B7F8-378C94E27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0C3D2FD-CABA-4607-99FD-F5D3D3B44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2" y="319091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 kern="120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89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A5A18A-0502-4C7F-91C7-3FAD3C703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7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7D10478-073E-41FC-8CD8-273C831393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6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767F8E-C671-44AE-B57E-1FAC75A3C9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3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2" y="685803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3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45FAC-F59B-B211-82D3-7CC8616CC3F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7031A-B85F-4390-11AD-09E0589EE6C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079E98-6B0E-AA7C-CD70-14DB371EE3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9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2" y="685803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20" y="6475416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44346" y="6475415"/>
            <a:ext cx="654025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5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802.11-24/187r0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6" y="357166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 algn="l"/>
            <a:r>
              <a:rPr lang="en-US" altLang="zh-CN" dirty="0" smtClean="0"/>
              <a:t>Jan.</a:t>
            </a:r>
            <a:r>
              <a:rPr lang="en-US" dirty="0" smtClean="0"/>
              <a:t>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25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C654-1C1C-BF3D-E0A0-332E025F3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97488"/>
            <a:ext cx="10363200" cy="837624"/>
          </a:xfrm>
        </p:spPr>
        <p:txBody>
          <a:bodyPr/>
          <a:lstStyle/>
          <a:p>
            <a:r>
              <a:rPr lang="en-US" sz="3200" dirty="0" smtClean="0"/>
              <a:t>Clarifications on the LDPC rate matching</a:t>
            </a: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0941B1-EFC2-C4F6-90C9-4DB201B35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624783"/>
              </p:ext>
            </p:extLst>
          </p:nvPr>
        </p:nvGraphicFramePr>
        <p:xfrm>
          <a:off x="2705100" y="3115456"/>
          <a:ext cx="691954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954">
                  <a:extLst>
                    <a:ext uri="{9D8B030D-6E8A-4147-A177-3AD203B41FA5}">
                      <a16:colId xmlns:a16="http://schemas.microsoft.com/office/drawing/2014/main" val="2195744603"/>
                    </a:ext>
                  </a:extLst>
                </a:gridCol>
                <a:gridCol w="1554954">
                  <a:extLst>
                    <a:ext uri="{9D8B030D-6E8A-4147-A177-3AD203B41FA5}">
                      <a16:colId xmlns:a16="http://schemas.microsoft.com/office/drawing/2014/main" val="627850029"/>
                    </a:ext>
                  </a:extLst>
                </a:gridCol>
                <a:gridCol w="2254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Affilations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Xiaogang Chen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Spreadtrum Communications, USA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2680 N 1st St. San Jose, CA. 95134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Xiaogang.chen1@unisoc.com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Chunyu Hu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2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William Li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45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45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56786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229CA13-4E64-0A4F-F23B-0CCC1C81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544" y="1965741"/>
            <a:ext cx="7772400" cy="9610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685800" indent="0" algn="ctr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0287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3716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7145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0574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4003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7432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000" dirty="0"/>
              <a:t>Date: </a:t>
            </a:r>
            <a:r>
              <a:rPr lang="en-US" sz="2000" dirty="0" smtClean="0"/>
              <a:t>01/29/24</a:t>
            </a:r>
            <a:endParaRPr lang="en-US" sz="2000" dirty="0"/>
          </a:p>
          <a:p>
            <a:pPr>
              <a:buFontTx/>
              <a:buNone/>
            </a:pPr>
            <a:endParaRPr lang="en-US" sz="2000" b="0" dirty="0"/>
          </a:p>
          <a:p>
            <a:pPr>
              <a:buFontTx/>
              <a:buNone/>
            </a:pPr>
            <a:endParaRPr lang="en-US" sz="2000" b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/>
              <a:t>Jan.</a:t>
            </a:r>
            <a:r>
              <a:rPr lang="en-US" dirty="0"/>
              <a:t>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E6C11-D554-7B5D-DAC3-F67987B6D0F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</a:t>
            </a:r>
            <a:r>
              <a:rPr lang="en-US" dirty="0" smtClean="0"/>
              <a:t>Spreadtrum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FBC2C-B337-0784-497E-66D5372FD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clarifications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non-traffic demanding </a:t>
            </a:r>
            <a:r>
              <a:rPr lang="en-US" dirty="0" smtClean="0"/>
              <a:t>apps, </a:t>
            </a:r>
            <a:r>
              <a:rPr lang="en-US" dirty="0" smtClean="0"/>
              <a:t>observations are similar </a:t>
            </a:r>
            <a:r>
              <a:rPr lang="en-US" dirty="0" smtClean="0"/>
              <a:t>as the statistics </a:t>
            </a:r>
            <a:r>
              <a:rPr lang="en-US" dirty="0" smtClean="0"/>
              <a:t>shown </a:t>
            </a:r>
            <a:r>
              <a:rPr lang="en-US" dirty="0" smtClean="0"/>
              <a:t>in [1</a:t>
            </a:r>
            <a:r>
              <a:rPr lang="en-US" dirty="0" smtClean="0"/>
              <a:t>].</a:t>
            </a:r>
            <a:endParaRPr lang="en-US" dirty="0" smtClean="0"/>
          </a:p>
          <a:p>
            <a:pPr marL="585788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A-MPDU post processing improves the accuracy of statistic on the 10% tail (for small packet size dominated apps). Refer to the backup</a:t>
            </a:r>
            <a:r>
              <a:rPr lang="en-US" dirty="0" smtClean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For traffic demanding apps, post processing shows more details that are not included in [1].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PSDU size is </a:t>
            </a:r>
            <a:r>
              <a:rPr lang="en-US" dirty="0" smtClean="0"/>
              <a:t>quite related </a:t>
            </a:r>
            <a:r>
              <a:rPr lang="en-US" dirty="0" smtClean="0"/>
              <a:t>to the traffic pattern of individual applications:</a:t>
            </a:r>
          </a:p>
          <a:p>
            <a:pPr marL="585788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Throughput demanding application is </a:t>
            </a:r>
            <a:r>
              <a:rPr lang="en-US" b="1" dirty="0" smtClean="0"/>
              <a:t>dominated by large packets</a:t>
            </a:r>
            <a:r>
              <a:rPr lang="en-US" dirty="0" smtClean="0"/>
              <a:t>.</a:t>
            </a:r>
          </a:p>
          <a:p>
            <a:pPr marL="885825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The PSDU size could be quite large (hundreds of KB observed).</a:t>
            </a:r>
          </a:p>
          <a:p>
            <a:pPr marL="885825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MB packets was observed in [1].</a:t>
            </a:r>
          </a:p>
          <a:p>
            <a:pPr marL="585788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Several daily working related apps is </a:t>
            </a:r>
            <a:r>
              <a:rPr lang="en-US" b="1" dirty="0" smtClean="0"/>
              <a:t>dominated by small packets</a:t>
            </a:r>
            <a:r>
              <a:rPr lang="en-US" dirty="0" smtClean="0"/>
              <a:t>.</a:t>
            </a:r>
          </a:p>
          <a:p>
            <a:pPr marL="585788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The optimization of features in 11bn should consider </a:t>
            </a:r>
            <a:r>
              <a:rPr lang="en-US" b="1" dirty="0" smtClean="0"/>
              <a:t>different traffic patterns.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/>
              <a:t>Jan.</a:t>
            </a:r>
            <a:r>
              <a:rPr lang="en-US" dirty="0"/>
              <a:t>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08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[1</a:t>
            </a:r>
            <a:r>
              <a:rPr lang="en-US" dirty="0"/>
              <a:t>] 11-23-0667-01-0uhr-revisiting-of-the-rate-matching-for-ldpc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smtClean="0"/>
              <a:t>Jan.</a:t>
            </a:r>
            <a:r>
              <a:rPr lang="en-US" smtClean="0"/>
              <a:t>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61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981201"/>
            <a:ext cx="5226339" cy="4113213"/>
          </a:xfrm>
        </p:spPr>
        <p:txBody>
          <a:bodyPr/>
          <a:lstStyle/>
          <a:p>
            <a:r>
              <a:rPr lang="en-US" dirty="0" smtClean="0"/>
              <a:t>Converting MPDU to A-MPDU change the distribution only for the 5%-10% tail.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/>
              <a:t>Jan.</a:t>
            </a:r>
            <a:r>
              <a:rPr lang="en-US" dirty="0"/>
              <a:t>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994" y="1790699"/>
            <a:ext cx="5992287" cy="44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1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PSDU size statistics for different </a:t>
            </a:r>
            <a:r>
              <a:rPr lang="en-US" sz="2400" dirty="0" smtClean="0"/>
              <a:t>scenarios</a:t>
            </a:r>
            <a:endParaRPr lang="en-US" sz="2400" dirty="0" smtClean="0"/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Online meeting;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Remote desktop;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Daily WFH;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File download;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Streaming.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Summary and clarifications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/>
              <a:t>Jan.</a:t>
            </a:r>
            <a:r>
              <a:rPr lang="en-US" dirty="0"/>
              <a:t>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0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96" y="2013358"/>
            <a:ext cx="3693313" cy="40810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statistics of PSDU size in [1] (copied to the right) are leading different interpretations based on offline discussions;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one page slide of </a:t>
            </a:r>
            <a:r>
              <a:rPr lang="en-US" dirty="0"/>
              <a:t>statistics </a:t>
            </a:r>
            <a:r>
              <a:rPr lang="en-US" dirty="0" smtClean="0"/>
              <a:t>on the </a:t>
            </a:r>
            <a:r>
              <a:rPr lang="en-US" dirty="0"/>
              <a:t>PSDU size </a:t>
            </a:r>
            <a:r>
              <a:rPr lang="en-US" dirty="0" smtClean="0"/>
              <a:t>in [1] needs to be well elaborated;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</a:t>
            </a:r>
            <a:r>
              <a:rPr lang="en-US" dirty="0" smtClean="0"/>
              <a:t>post processing and measurements have </a:t>
            </a:r>
            <a:r>
              <a:rPr lang="en-US" dirty="0" smtClean="0"/>
              <a:t>been done in this deck.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/>
              <a:t>Jan.</a:t>
            </a:r>
            <a:r>
              <a:rPr lang="en-US" dirty="0"/>
              <a:t>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747" y="1827621"/>
            <a:ext cx="7727967" cy="426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</a:t>
            </a:r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619075"/>
            <a:ext cx="10361084" cy="48563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Single family house with two 11ax mesh AP. 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Considered as good coverage.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Six </a:t>
            </a:r>
            <a:r>
              <a:rPr lang="en-US" sz="1400" dirty="0" smtClean="0"/>
              <a:t>11ax compatible device in the </a:t>
            </a:r>
            <a:r>
              <a:rPr lang="en-US" sz="1400" dirty="0" smtClean="0"/>
              <a:t>house.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Measurements duration: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Online </a:t>
            </a:r>
            <a:r>
              <a:rPr lang="en-US" sz="1400" dirty="0" smtClean="0"/>
              <a:t>meeting: ~ 1 hour;</a:t>
            </a:r>
            <a:endParaRPr lang="en-US" sz="1400" dirty="0"/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Remote </a:t>
            </a:r>
            <a:r>
              <a:rPr lang="en-US" sz="1400" dirty="0" smtClean="0"/>
              <a:t>desktop: ~ 4 hours;</a:t>
            </a:r>
            <a:endParaRPr lang="en-US" sz="1400" dirty="0"/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Daily </a:t>
            </a:r>
            <a:r>
              <a:rPr lang="en-US" sz="1400" dirty="0" smtClean="0"/>
              <a:t>WFH: ~ 4 </a:t>
            </a:r>
            <a:r>
              <a:rPr lang="en-US" sz="1400" dirty="0" smtClean="0"/>
              <a:t>hours;</a:t>
            </a:r>
            <a:endParaRPr lang="en-US" sz="1400" dirty="0"/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File </a:t>
            </a:r>
            <a:r>
              <a:rPr lang="en-US" sz="1400" dirty="0" smtClean="0"/>
              <a:t>download: 10GB;</a:t>
            </a:r>
            <a:endParaRPr lang="en-US" sz="1400" dirty="0"/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UHD/SD Video streaming: ~ 0.5 hour each.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Post processing: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ONLY LDPC coded </a:t>
            </a:r>
            <a:r>
              <a:rPr lang="en-US" sz="1400" b="1" dirty="0" err="1" smtClean="0"/>
              <a:t>Qos</a:t>
            </a:r>
            <a:r>
              <a:rPr lang="en-US" sz="1400" b="1" dirty="0" smtClean="0"/>
              <a:t> data </a:t>
            </a:r>
            <a:r>
              <a:rPr lang="en-US" sz="1400" dirty="0" smtClean="0"/>
              <a:t>is counted;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Measurement is done </a:t>
            </a:r>
            <a:r>
              <a:rPr lang="en-US" sz="1400" b="1" dirty="0" smtClean="0"/>
              <a:t>per App and per non-AP STA.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Convert MPDU to A-MPDU size if aggregation presents;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CDF</a:t>
            </a:r>
            <a:r>
              <a:rPr lang="en-US" sz="1400" dirty="0" smtClean="0"/>
              <a:t> to show the distribution of packet </a:t>
            </a:r>
            <a:r>
              <a:rPr lang="en-US" sz="1400" dirty="0" smtClean="0"/>
              <a:t>size in general;</a:t>
            </a:r>
            <a:endParaRPr lang="en-US" sz="1400" dirty="0" smtClean="0"/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CCDF</a:t>
            </a:r>
            <a:r>
              <a:rPr lang="en-US" sz="1400" dirty="0" smtClean="0"/>
              <a:t> to </a:t>
            </a:r>
            <a:r>
              <a:rPr lang="en-US" sz="1400" dirty="0" smtClean="0"/>
              <a:t>zoom in </a:t>
            </a:r>
            <a:r>
              <a:rPr lang="en-US" sz="1400" dirty="0" smtClean="0"/>
              <a:t>the percentile of large packet size.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Note: </a:t>
            </a:r>
            <a:r>
              <a:rPr lang="en-US" sz="1600" b="0" dirty="0" smtClean="0"/>
              <a:t>The </a:t>
            </a:r>
            <a:r>
              <a:rPr lang="en-US" sz="1600" b="0" dirty="0"/>
              <a:t>measurement conducted </a:t>
            </a:r>
            <a:r>
              <a:rPr lang="en-US" sz="1600" b="0" dirty="0" smtClean="0"/>
              <a:t>represents </a:t>
            </a:r>
            <a:r>
              <a:rPr lang="en-US" sz="1600" b="0" dirty="0"/>
              <a:t>a typical home scenario, but different traffic pattern may be observed for different setups. e.g. dense apartment, enterprise, level of MSDU aggregation etc</a:t>
            </a:r>
            <a:r>
              <a:rPr lang="en-US" sz="1600" b="0" dirty="0" smtClean="0"/>
              <a:t>.</a:t>
            </a:r>
            <a:endParaRPr lang="en-US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/>
              <a:t>Jan.</a:t>
            </a:r>
            <a:r>
              <a:rPr lang="en-US" dirty="0"/>
              <a:t>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6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1: Remote </a:t>
            </a:r>
            <a:r>
              <a:rPr lang="en-US" dirty="0" smtClean="0"/>
              <a:t>desktop &amp; online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402" y="5689309"/>
            <a:ext cx="10210083" cy="7198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two apps are the most frequently used by myself.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similar as the statistics in [1] for </a:t>
            </a:r>
            <a:r>
              <a:rPr lang="en-US" dirty="0" err="1"/>
              <a:t>webex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/>
              <a:t>Jan.</a:t>
            </a:r>
            <a:r>
              <a:rPr lang="en-US" dirty="0"/>
              <a:t>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088" y="1688809"/>
            <a:ext cx="5334000" cy="400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44" y="1688809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685803"/>
            <a:ext cx="10361084" cy="941661"/>
          </a:xfrm>
        </p:spPr>
        <p:txBody>
          <a:bodyPr/>
          <a:lstStyle/>
          <a:p>
            <a:r>
              <a:rPr lang="en-US" dirty="0"/>
              <a:t>Scenario </a:t>
            </a:r>
            <a:r>
              <a:rPr lang="en-US" dirty="0" smtClean="0"/>
              <a:t>2: WFH - </a:t>
            </a:r>
            <a:r>
              <a:rPr lang="en-US" dirty="0" err="1" smtClean="0"/>
              <a:t>RemoteDesktop</a:t>
            </a:r>
            <a:r>
              <a:rPr lang="en-US" dirty="0" smtClean="0"/>
              <a:t>, email, chat, search 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5646327"/>
            <a:ext cx="10361084" cy="7466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Sniffed from morning to noon when conducting daily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Match </a:t>
            </a:r>
            <a:r>
              <a:rPr lang="en-US" dirty="0" smtClean="0"/>
              <a:t>the </a:t>
            </a:r>
            <a:r>
              <a:rPr lang="en-US" dirty="0" smtClean="0"/>
              <a:t>statistics </a:t>
            </a:r>
            <a:r>
              <a:rPr lang="en-US" dirty="0" smtClean="0"/>
              <a:t>of </a:t>
            </a:r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table in [1</a:t>
            </a:r>
            <a:r>
              <a:rPr lang="en-US" dirty="0" smtClean="0"/>
              <a:t>].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/>
              <a:t>Jan.</a:t>
            </a:r>
            <a:r>
              <a:rPr lang="en-US" dirty="0"/>
              <a:t>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20" y="1456915"/>
            <a:ext cx="5585883" cy="4189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320" y="1432419"/>
            <a:ext cx="5618544" cy="42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6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</a:t>
            </a:r>
            <a:r>
              <a:rPr lang="en-US" dirty="0" smtClean="0"/>
              <a:t>3: </a:t>
            </a:r>
            <a:r>
              <a:rPr lang="en-US" dirty="0"/>
              <a:t>Streaming </a:t>
            </a:r>
            <a:r>
              <a:rPr lang="en-US" dirty="0" smtClean="0"/>
              <a:t>– auto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5454417"/>
            <a:ext cx="10361084" cy="9044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 rate means the default rate auto selected by the </a:t>
            </a:r>
            <a:r>
              <a:rPr lang="en-US" dirty="0"/>
              <a:t>streaming app (Mostly </a:t>
            </a:r>
            <a:r>
              <a:rPr lang="en-US" dirty="0" smtClean="0"/>
              <a:t>720P</a:t>
            </a:r>
            <a:r>
              <a:rPr lang="en-US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~</a:t>
            </a:r>
            <a:r>
              <a:rPr lang="en-US" dirty="0" smtClean="0"/>
              <a:t>10% </a:t>
            </a:r>
            <a:r>
              <a:rPr lang="en-US" dirty="0" smtClean="0"/>
              <a:t>large (relatively) </a:t>
            </a:r>
            <a:r>
              <a:rPr lang="en-US" dirty="0" smtClean="0"/>
              <a:t>packet was </a:t>
            </a:r>
            <a:r>
              <a:rPr lang="en-US" dirty="0" smtClean="0"/>
              <a:t>observed.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</a:t>
            </a:r>
            <a:r>
              <a:rPr lang="en-US" dirty="0" smtClean="0"/>
              <a:t>packets are still sub-1KB.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/>
              <a:t>Jan.</a:t>
            </a:r>
            <a:r>
              <a:rPr lang="en-US" dirty="0"/>
              <a:t>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86" y="1453917"/>
            <a:ext cx="5334000" cy="400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784" y="1453917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2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</a:t>
            </a:r>
            <a:r>
              <a:rPr lang="en-US" dirty="0" smtClean="0"/>
              <a:t>4: UHD </a:t>
            </a:r>
            <a:r>
              <a:rPr lang="en-US" dirty="0" smtClean="0"/>
              <a:t>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5443755"/>
            <a:ext cx="10361084" cy="9150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UHD (2160P) movie streaming is traffic demanding.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Stair </a:t>
            </a:r>
            <a:r>
              <a:rPr lang="en-US" b="0" dirty="0" smtClean="0"/>
              <a:t>shape is not because of small number of samples but due to </a:t>
            </a:r>
            <a:r>
              <a:rPr lang="en-US" dirty="0" smtClean="0"/>
              <a:t>only a few </a:t>
            </a:r>
            <a:r>
              <a:rPr lang="en-US" dirty="0" smtClean="0"/>
              <a:t>A-MSDU </a:t>
            </a:r>
            <a:r>
              <a:rPr lang="en-US" dirty="0" smtClean="0"/>
              <a:t>size.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table of streaming in [1] didn’t show the </a:t>
            </a:r>
            <a:r>
              <a:rPr lang="en-US" dirty="0" smtClean="0"/>
              <a:t>details because </a:t>
            </a:r>
            <a:r>
              <a:rPr lang="en-US" dirty="0" smtClean="0"/>
              <a:t>of no </a:t>
            </a:r>
            <a:r>
              <a:rPr lang="en-US" dirty="0" smtClean="0"/>
              <a:t>post-processing had been done.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/>
              <a:t>Jan.</a:t>
            </a:r>
            <a:r>
              <a:rPr lang="en-US" dirty="0"/>
              <a:t>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3" y="1443256"/>
            <a:ext cx="5334000" cy="400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69" y="1443256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685803"/>
            <a:ext cx="10361084" cy="706769"/>
          </a:xfrm>
        </p:spPr>
        <p:txBody>
          <a:bodyPr/>
          <a:lstStyle/>
          <a:p>
            <a:r>
              <a:rPr lang="en-US" dirty="0"/>
              <a:t>Scenario </a:t>
            </a:r>
            <a:r>
              <a:rPr lang="en-US" dirty="0" smtClean="0"/>
              <a:t>5: </a:t>
            </a:r>
            <a:r>
              <a:rPr lang="en-US" dirty="0"/>
              <a:t>File </a:t>
            </a:r>
            <a:r>
              <a:rPr lang="en-US" dirty="0" smtClean="0"/>
              <a:t>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900" y="5209564"/>
            <a:ext cx="10399883" cy="1245578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Similar trend with UHD </a:t>
            </a:r>
            <a:r>
              <a:rPr lang="en-US" sz="1400" dirty="0" smtClean="0"/>
              <a:t>streaming with larger aggregation observed.</a:t>
            </a:r>
            <a:endParaRPr lang="en-US" sz="140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Packet size is larger: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 smtClean="0"/>
              <a:t>~25% A-MPDU observed. Packet size vary in the range of 3KB ~ 200KB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 smtClean="0"/>
              <a:t>~30% A-MSDU observed (3164B)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 smtClean="0"/>
              <a:t>~28% MSDU observed (16xxB)</a:t>
            </a:r>
            <a:endParaRPr lang="en-US" sz="14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/>
              <a:t>Jan.</a:t>
            </a:r>
            <a:r>
              <a:rPr lang="en-US" dirty="0"/>
              <a:t>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412" y="1113038"/>
            <a:ext cx="5355562" cy="4016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30" y="1143394"/>
            <a:ext cx="5239373" cy="398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54313"/>
      </p:ext>
    </p:extLst>
  </p:cSld>
  <p:clrMapOvr>
    <a:masterClrMapping/>
  </p:clrMapOvr>
</p:sld>
</file>

<file path=ppt/theme/theme1.xml><?xml version="1.0" encoding="utf-8"?>
<a:theme xmlns:a="http://schemas.openxmlformats.org/drawingml/2006/main" name="IEEE_Temple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20-0426-00-00be-multi-link-TSF-discussion.pptx  -  Read-Only" id="{C033116A-52A4-4FE5-A479-F954B6034610}" vid="{D3AEDFAA-43FB-4A78-BF12-345B2D72A3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B0ADC32112E40B61895D3E4B7A124" ma:contentTypeVersion="12" ma:contentTypeDescription="Create a new document." ma:contentTypeScope="" ma:versionID="262963bf1fb1da0d297af9b6de604e50">
  <xsd:schema xmlns:xsd="http://www.w3.org/2001/XMLSchema" xmlns:xs="http://www.w3.org/2001/XMLSchema" xmlns:p="http://schemas.microsoft.com/office/2006/metadata/properties" xmlns:ns2="b15130cf-db0b-4fff-995e-bd4b335bfed2" xmlns:ns3="d4de7347-d9c2-4291-88d4-beb782804021" xmlns:ns4="7f6f3641-1368-4f06-a1f2-7da0343b977d" targetNamespace="http://schemas.microsoft.com/office/2006/metadata/properties" ma:root="true" ma:fieldsID="8f30e57fcf1cf9325310441f11dd9cb3" ns2:_="" ns3:_="" ns4:_="">
    <xsd:import namespace="b15130cf-db0b-4fff-995e-bd4b335bfed2"/>
    <xsd:import namespace="d4de7347-d9c2-4291-88d4-beb782804021"/>
    <xsd:import namespace="7f6f3641-1368-4f06-a1f2-7da0343b9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130cf-db0b-4fff-995e-bd4b335bf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e7347-d9c2-4291-88d4-beb78280402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f3641-1368-4f06-a1f2-7da0343b977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EDC7B6-F919-4B1C-95C6-C211D42CA7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EA16C6-235F-4065-A395-2AAD61F9E1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130cf-db0b-4fff-995e-bd4b335bfed2"/>
    <ds:schemaRef ds:uri="d4de7347-d9c2-4291-88d4-beb782804021"/>
    <ds:schemaRef ds:uri="7f6f3641-1368-4f06-a1f2-7da0343b9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11-23-1374-00-0uhr-pilots</Template>
  <TotalTime>15994</TotalTime>
  <Words>775</Words>
  <Application>Microsoft Office PowerPoint</Application>
  <PresentationFormat>Widescreen</PresentationFormat>
  <Paragraphs>112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Unicode MS</vt:lpstr>
      <vt:lpstr>Helvetica Neue</vt:lpstr>
      <vt:lpstr>MS Gothic</vt:lpstr>
      <vt:lpstr>Arial</vt:lpstr>
      <vt:lpstr>Calibri</vt:lpstr>
      <vt:lpstr>Times New Roman</vt:lpstr>
      <vt:lpstr>IEEE_Templet</vt:lpstr>
      <vt:lpstr>Clarifications on the LDPC rate matching</vt:lpstr>
      <vt:lpstr>Outline</vt:lpstr>
      <vt:lpstr>Background</vt:lpstr>
      <vt:lpstr>Measurements setup</vt:lpstr>
      <vt:lpstr>Scenario 1: Remote desktop &amp; online meeting</vt:lpstr>
      <vt:lpstr>Scenario 2: WFH - RemoteDesktop, email, chat, search etc.</vt:lpstr>
      <vt:lpstr>Scenario 3: Streaming – auto rate</vt:lpstr>
      <vt:lpstr>Scenario 4: UHD Streaming</vt:lpstr>
      <vt:lpstr>Scenario 5: File Download</vt:lpstr>
      <vt:lpstr>Summary and clarifications</vt:lpstr>
      <vt:lpstr>Reference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 coding improvements</dc:title>
  <dc:creator>Xiaogang Chen</dc:creator>
  <cp:lastModifiedBy>Xiaogang Chen</cp:lastModifiedBy>
  <cp:revision>369</cp:revision>
  <dcterms:created xsi:type="dcterms:W3CDTF">2022-06-16T16:03:01Z</dcterms:created>
  <dcterms:modified xsi:type="dcterms:W3CDTF">2024-01-31T19:01:42Z</dcterms:modified>
</cp:coreProperties>
</file>