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90" r:id="rId2"/>
    <p:sldId id="523" r:id="rId3"/>
    <p:sldId id="288" r:id="rId4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5AA999-D07E-49F2-A7AF-4D2CBDDC201A}" v="4" dt="2024-01-18T20:29:17.3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60"/>
  </p:normalViewPr>
  <p:slideViewPr>
    <p:cSldViewPr>
      <p:cViewPr varScale="1">
        <p:scale>
          <a:sx n="90" d="100"/>
          <a:sy n="90" d="100"/>
        </p:scale>
        <p:origin x="370" y="67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iou, Laurent" userId="4453f93f-2ed2-46e8-bb8c-3237fbfdd40b" providerId="ADAL" clId="{34A1D8F1-BAD3-42A6-8DE1-1C933A5BBC2C}"/>
    <pc:docChg chg="undo custSel modSld modMainMaster">
      <pc:chgData name="Cariou, Laurent" userId="4453f93f-2ed2-46e8-bb8c-3237fbfdd40b" providerId="ADAL" clId="{34A1D8F1-BAD3-42A6-8DE1-1C933A5BBC2C}" dt="2023-07-13T16:09:02.140" v="254" actId="20577"/>
      <pc:docMkLst>
        <pc:docMk/>
      </pc:docMkLst>
      <pc:sldChg chg="modSp mod">
        <pc:chgData name="Cariou, Laurent" userId="4453f93f-2ed2-46e8-bb8c-3237fbfdd40b" providerId="ADAL" clId="{34A1D8F1-BAD3-42A6-8DE1-1C933A5BBC2C}" dt="2023-07-13T16:07:18.029" v="205" actId="6549"/>
        <pc:sldMkLst>
          <pc:docMk/>
          <pc:sldMk cId="0" sldId="288"/>
        </pc:sldMkLst>
        <pc:spChg chg="mod">
          <ac:chgData name="Cariou, Laurent" userId="4453f93f-2ed2-46e8-bb8c-3237fbfdd40b" providerId="ADAL" clId="{34A1D8F1-BAD3-42A6-8DE1-1C933A5BBC2C}" dt="2023-07-13T16:03:49.511" v="4"/>
          <ac:spMkLst>
            <pc:docMk/>
            <pc:sldMk cId="0" sldId="288"/>
            <ac:spMk id="2" creationId="{92B43621-837E-8D47-9CDC-89DF0A853A44}"/>
          </ac:spMkLst>
        </pc:spChg>
        <pc:spChg chg="mod">
          <ac:chgData name="Cariou, Laurent" userId="4453f93f-2ed2-46e8-bb8c-3237fbfdd40b" providerId="ADAL" clId="{34A1D8F1-BAD3-42A6-8DE1-1C933A5BBC2C}" dt="2023-07-13T16:07:18.029" v="205" actId="6549"/>
          <ac:spMkLst>
            <pc:docMk/>
            <pc:sldMk cId="0" sldId="288"/>
            <ac:spMk id="4" creationId="{69CC6D9C-231E-4010-9950-661F4D83FA2C}"/>
          </ac:spMkLst>
        </pc:spChg>
        <pc:spChg chg="mod">
          <ac:chgData name="Cariou, Laurent" userId="4453f93f-2ed2-46e8-bb8c-3237fbfdd40b" providerId="ADAL" clId="{34A1D8F1-BAD3-42A6-8DE1-1C933A5BBC2C}" dt="2023-07-13T16:07:05.062" v="190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Cariou, Laurent" userId="4453f93f-2ed2-46e8-bb8c-3237fbfdd40b" providerId="ADAL" clId="{34A1D8F1-BAD3-42A6-8DE1-1C933A5BBC2C}" dt="2023-07-13T16:03:57.441" v="6" actId="20577"/>
        <pc:sldMkLst>
          <pc:docMk/>
          <pc:sldMk cId="0" sldId="290"/>
        </pc:sldMkLst>
        <pc:spChg chg="mod">
          <ac:chgData name="Cariou, Laurent" userId="4453f93f-2ed2-46e8-bb8c-3237fbfdd40b" providerId="ADAL" clId="{34A1D8F1-BAD3-42A6-8DE1-1C933A5BBC2C}" dt="2023-07-13T16:03:49.511" v="4"/>
          <ac:spMkLst>
            <pc:docMk/>
            <pc:sldMk cId="0" sldId="290"/>
            <ac:spMk id="2" creationId="{F851CB6F-A90E-4047-B9B5-BAA26AA9BD11}"/>
          </ac:spMkLst>
        </pc:spChg>
        <pc:spChg chg="mod">
          <ac:chgData name="Cariou, Laurent" userId="4453f93f-2ed2-46e8-bb8c-3237fbfdd40b" providerId="ADAL" clId="{34A1D8F1-BAD3-42A6-8DE1-1C933A5BBC2C}" dt="2023-07-13T16:03:36.722" v="3" actId="20577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Cariou, Laurent" userId="4453f93f-2ed2-46e8-bb8c-3237fbfdd40b" providerId="ADAL" clId="{34A1D8F1-BAD3-42A6-8DE1-1C933A5BBC2C}" dt="2023-07-13T16:03:57.441" v="6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Cariou, Laurent" userId="4453f93f-2ed2-46e8-bb8c-3237fbfdd40b" providerId="ADAL" clId="{34A1D8F1-BAD3-42A6-8DE1-1C933A5BBC2C}" dt="2023-07-13T16:09:02.140" v="254" actId="20577"/>
        <pc:sldMkLst>
          <pc:docMk/>
          <pc:sldMk cId="2868633806" sldId="523"/>
        </pc:sldMkLst>
        <pc:spChg chg="mod">
          <ac:chgData name="Cariou, Laurent" userId="4453f93f-2ed2-46e8-bb8c-3237fbfdd40b" providerId="ADAL" clId="{34A1D8F1-BAD3-42A6-8DE1-1C933A5BBC2C}" dt="2023-07-13T16:03:49.511" v="4"/>
          <ac:spMkLst>
            <pc:docMk/>
            <pc:sldMk cId="2868633806" sldId="523"/>
            <ac:spMk id="2" creationId="{92B43621-837E-8D47-9CDC-89DF0A853A44}"/>
          </ac:spMkLst>
        </pc:spChg>
        <pc:spChg chg="mod">
          <ac:chgData name="Cariou, Laurent" userId="4453f93f-2ed2-46e8-bb8c-3237fbfdd40b" providerId="ADAL" clId="{34A1D8F1-BAD3-42A6-8DE1-1C933A5BBC2C}" dt="2023-07-13T16:09:02.140" v="254" actId="20577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 mod">
        <pc:chgData name="Cariou, Laurent" userId="4453f93f-2ed2-46e8-bb8c-3237fbfdd40b" providerId="ADAL" clId="{34A1D8F1-BAD3-42A6-8DE1-1C933A5BBC2C}" dt="2023-07-13T16:08:33.650" v="211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34A1D8F1-BAD3-42A6-8DE1-1C933A5BBC2C}" dt="2023-07-13T16:08:33.650" v="21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Cariou, Laurent" userId="4453f93f-2ed2-46e8-bb8c-3237fbfdd40b" providerId="ADAL" clId="{B48977C6-38BF-4373-B353-1F77A40C8585}"/>
    <pc:docChg chg="custSel modSld modMainMaster">
      <pc:chgData name="Cariou, Laurent" userId="4453f93f-2ed2-46e8-bb8c-3237fbfdd40b" providerId="ADAL" clId="{B48977C6-38BF-4373-B353-1F77A40C8585}" dt="2023-09-14T22:34:44.377" v="142" actId="20577"/>
      <pc:docMkLst>
        <pc:docMk/>
      </pc:docMkLst>
      <pc:sldChg chg="modSp mod">
        <pc:chgData name="Cariou, Laurent" userId="4453f93f-2ed2-46e8-bb8c-3237fbfdd40b" providerId="ADAL" clId="{B48977C6-38BF-4373-B353-1F77A40C8585}" dt="2023-09-14T22:34:44.377" v="142" actId="20577"/>
        <pc:sldMkLst>
          <pc:docMk/>
          <pc:sldMk cId="0" sldId="288"/>
        </pc:sldMkLst>
        <pc:spChg chg="mod">
          <ac:chgData name="Cariou, Laurent" userId="4453f93f-2ed2-46e8-bb8c-3237fbfdd40b" providerId="ADAL" clId="{B48977C6-38BF-4373-B353-1F77A40C8585}" dt="2023-09-14T21:57:51.811" v="32" actId="20577"/>
          <ac:spMkLst>
            <pc:docMk/>
            <pc:sldMk cId="0" sldId="288"/>
            <ac:spMk id="2" creationId="{92B43621-837E-8D47-9CDC-89DF0A853A44}"/>
          </ac:spMkLst>
        </pc:spChg>
        <pc:spChg chg="mod">
          <ac:chgData name="Cariou, Laurent" userId="4453f93f-2ed2-46e8-bb8c-3237fbfdd40b" providerId="ADAL" clId="{B48977C6-38BF-4373-B353-1F77A40C8585}" dt="2023-09-14T22:34:39.993" v="135" actId="20577"/>
          <ac:spMkLst>
            <pc:docMk/>
            <pc:sldMk cId="0" sldId="288"/>
            <ac:spMk id="4" creationId="{69CC6D9C-231E-4010-9950-661F4D83FA2C}"/>
          </ac:spMkLst>
        </pc:spChg>
        <pc:spChg chg="mod">
          <ac:chgData name="Cariou, Laurent" userId="4453f93f-2ed2-46e8-bb8c-3237fbfdd40b" providerId="ADAL" clId="{B48977C6-38BF-4373-B353-1F77A40C8585}" dt="2023-09-14T22:34:44.377" v="142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Cariou, Laurent" userId="4453f93f-2ed2-46e8-bb8c-3237fbfdd40b" providerId="ADAL" clId="{B48977C6-38BF-4373-B353-1F77A40C8585}" dt="2023-09-14T21:58:04.478" v="47" actId="20577"/>
        <pc:sldMkLst>
          <pc:docMk/>
          <pc:sldMk cId="0" sldId="290"/>
        </pc:sldMkLst>
        <pc:spChg chg="mod">
          <ac:chgData name="Cariou, Laurent" userId="4453f93f-2ed2-46e8-bb8c-3237fbfdd40b" providerId="ADAL" clId="{B48977C6-38BF-4373-B353-1F77A40C8585}" dt="2023-09-14T21:57:41.904" v="14" actId="20577"/>
          <ac:spMkLst>
            <pc:docMk/>
            <pc:sldMk cId="0" sldId="290"/>
            <ac:spMk id="2" creationId="{F851CB6F-A90E-4047-B9B5-BAA26AA9BD11}"/>
          </ac:spMkLst>
        </pc:spChg>
        <pc:spChg chg="mod">
          <ac:chgData name="Cariou, Laurent" userId="4453f93f-2ed2-46e8-bb8c-3237fbfdd40b" providerId="ADAL" clId="{B48977C6-38BF-4373-B353-1F77A40C8585}" dt="2023-09-14T21:57:56.534" v="41" actId="20577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Cariou, Laurent" userId="4453f93f-2ed2-46e8-bb8c-3237fbfdd40b" providerId="ADAL" clId="{B48977C6-38BF-4373-B353-1F77A40C8585}" dt="2023-09-14T21:58:04.478" v="47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Cariou, Laurent" userId="4453f93f-2ed2-46e8-bb8c-3237fbfdd40b" providerId="ADAL" clId="{B48977C6-38BF-4373-B353-1F77A40C8585}" dt="2023-09-14T22:27:03.679" v="52" actId="20577"/>
        <pc:sldMkLst>
          <pc:docMk/>
          <pc:sldMk cId="2868633806" sldId="523"/>
        </pc:sldMkLst>
        <pc:spChg chg="mod">
          <ac:chgData name="Cariou, Laurent" userId="4453f93f-2ed2-46e8-bb8c-3237fbfdd40b" providerId="ADAL" clId="{B48977C6-38BF-4373-B353-1F77A40C8585}" dt="2023-09-14T21:57:45.346" v="23" actId="20577"/>
          <ac:spMkLst>
            <pc:docMk/>
            <pc:sldMk cId="2868633806" sldId="523"/>
            <ac:spMk id="2" creationId="{92B43621-837E-8D47-9CDC-89DF0A853A44}"/>
          </ac:spMkLst>
        </pc:spChg>
        <pc:spChg chg="mod">
          <ac:chgData name="Cariou, Laurent" userId="4453f93f-2ed2-46e8-bb8c-3237fbfdd40b" providerId="ADAL" clId="{B48977C6-38BF-4373-B353-1F77A40C8585}" dt="2023-09-14T22:27:03.679" v="52" actId="20577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 mod">
        <pc:chgData name="Cariou, Laurent" userId="4453f93f-2ed2-46e8-bb8c-3237fbfdd40b" providerId="ADAL" clId="{B48977C6-38BF-4373-B353-1F77A40C8585}" dt="2023-09-14T21:57:33.382" v="5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B48977C6-38BF-4373-B353-1F77A40C8585}" dt="2023-09-14T21:57:33.382" v="5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Cariou, Laurent" userId="4453f93f-2ed2-46e8-bb8c-3237fbfdd40b" providerId="ADAL" clId="{ADC9B53E-838F-4C1E-925F-0BC828A6BA3B}"/>
    <pc:docChg chg="undo custSel modSld modMainMaster">
      <pc:chgData name="Cariou, Laurent" userId="4453f93f-2ed2-46e8-bb8c-3237fbfdd40b" providerId="ADAL" clId="{ADC9B53E-838F-4C1E-925F-0BC828A6BA3B}" dt="2023-05-18T23:11:20.045" v="231" actId="20577"/>
      <pc:docMkLst>
        <pc:docMk/>
      </pc:docMkLst>
      <pc:sldChg chg="modSp mod">
        <pc:chgData name="Cariou, Laurent" userId="4453f93f-2ed2-46e8-bb8c-3237fbfdd40b" providerId="ADAL" clId="{ADC9B53E-838F-4C1E-925F-0BC828A6BA3B}" dt="2023-05-18T23:11:20.045" v="231" actId="20577"/>
        <pc:sldMkLst>
          <pc:docMk/>
          <pc:sldMk cId="0" sldId="288"/>
        </pc:sldMkLst>
        <pc:spChg chg="mod">
          <ac:chgData name="Cariou, Laurent" userId="4453f93f-2ed2-46e8-bb8c-3237fbfdd40b" providerId="ADAL" clId="{ADC9B53E-838F-4C1E-925F-0BC828A6BA3B}" dt="2023-05-18T13:55:13.827" v="6"/>
          <ac:spMkLst>
            <pc:docMk/>
            <pc:sldMk cId="0" sldId="288"/>
            <ac:spMk id="2" creationId="{92B43621-837E-8D47-9CDC-89DF0A853A44}"/>
          </ac:spMkLst>
        </pc:spChg>
        <pc:spChg chg="mod">
          <ac:chgData name="Cariou, Laurent" userId="4453f93f-2ed2-46e8-bb8c-3237fbfdd40b" providerId="ADAL" clId="{ADC9B53E-838F-4C1E-925F-0BC828A6BA3B}" dt="2023-05-18T23:11:20.045" v="231" actId="20577"/>
          <ac:spMkLst>
            <pc:docMk/>
            <pc:sldMk cId="0" sldId="288"/>
            <ac:spMk id="4" creationId="{69CC6D9C-231E-4010-9950-661F4D83FA2C}"/>
          </ac:spMkLst>
        </pc:spChg>
        <pc:spChg chg="mod">
          <ac:chgData name="Cariou, Laurent" userId="4453f93f-2ed2-46e8-bb8c-3237fbfdd40b" providerId="ADAL" clId="{ADC9B53E-838F-4C1E-925F-0BC828A6BA3B}" dt="2023-05-18T17:42:49.838" v="170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Cariou, Laurent" userId="4453f93f-2ed2-46e8-bb8c-3237fbfdd40b" providerId="ADAL" clId="{ADC9B53E-838F-4C1E-925F-0BC828A6BA3B}" dt="2023-05-18T13:55:24.757" v="10" actId="20577"/>
        <pc:sldMkLst>
          <pc:docMk/>
          <pc:sldMk cId="0" sldId="290"/>
        </pc:sldMkLst>
        <pc:spChg chg="mod">
          <ac:chgData name="Cariou, Laurent" userId="4453f93f-2ed2-46e8-bb8c-3237fbfdd40b" providerId="ADAL" clId="{ADC9B53E-838F-4C1E-925F-0BC828A6BA3B}" dt="2023-05-18T13:55:13.827" v="6"/>
          <ac:spMkLst>
            <pc:docMk/>
            <pc:sldMk cId="0" sldId="290"/>
            <ac:spMk id="2" creationId="{F851CB6F-A90E-4047-B9B5-BAA26AA9BD11}"/>
          </ac:spMkLst>
        </pc:spChg>
        <pc:spChg chg="mod">
          <ac:chgData name="Cariou, Laurent" userId="4453f93f-2ed2-46e8-bb8c-3237fbfdd40b" providerId="ADAL" clId="{ADC9B53E-838F-4C1E-925F-0BC828A6BA3B}" dt="2023-05-18T13:55:13.827" v="6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Cariou, Laurent" userId="4453f93f-2ed2-46e8-bb8c-3237fbfdd40b" providerId="ADAL" clId="{ADC9B53E-838F-4C1E-925F-0BC828A6BA3B}" dt="2023-05-18T13:55:24.757" v="10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Cariou, Laurent" userId="4453f93f-2ed2-46e8-bb8c-3237fbfdd40b" providerId="ADAL" clId="{ADC9B53E-838F-4C1E-925F-0BC828A6BA3B}" dt="2023-05-18T21:57:10.427" v="183" actId="15"/>
        <pc:sldMkLst>
          <pc:docMk/>
          <pc:sldMk cId="2868633806" sldId="523"/>
        </pc:sldMkLst>
        <pc:spChg chg="mod">
          <ac:chgData name="Cariou, Laurent" userId="4453f93f-2ed2-46e8-bb8c-3237fbfdd40b" providerId="ADAL" clId="{ADC9B53E-838F-4C1E-925F-0BC828A6BA3B}" dt="2023-05-18T13:55:13.827" v="6"/>
          <ac:spMkLst>
            <pc:docMk/>
            <pc:sldMk cId="2868633806" sldId="523"/>
            <ac:spMk id="2" creationId="{92B43621-837E-8D47-9CDC-89DF0A853A44}"/>
          </ac:spMkLst>
        </pc:spChg>
        <pc:spChg chg="mod">
          <ac:chgData name="Cariou, Laurent" userId="4453f93f-2ed2-46e8-bb8c-3237fbfdd40b" providerId="ADAL" clId="{ADC9B53E-838F-4C1E-925F-0BC828A6BA3B}" dt="2023-05-18T21:57:10.427" v="183" actId="15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 mod">
        <pc:chgData name="Cariou, Laurent" userId="4453f93f-2ed2-46e8-bb8c-3237fbfdd40b" providerId="ADAL" clId="{ADC9B53E-838F-4C1E-925F-0BC828A6BA3B}" dt="2023-05-18T19:00:07.218" v="173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ADC9B53E-838F-4C1E-925F-0BC828A6BA3B}" dt="2023-05-18T19:00:07.218" v="173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Cariou, Laurent" userId="4453f93f-2ed2-46e8-bb8c-3237fbfdd40b" providerId="ADAL" clId="{3509CF5A-B45C-48D7-9EF4-DDC830FDCB96}"/>
    <pc:docChg chg="undo custSel modSld modMainMaster">
      <pc:chgData name="Cariou, Laurent" userId="4453f93f-2ed2-46e8-bb8c-3237fbfdd40b" providerId="ADAL" clId="{3509CF5A-B45C-48D7-9EF4-DDC830FDCB96}" dt="2022-11-17T10:58:42.314" v="356" actId="20577"/>
      <pc:docMkLst>
        <pc:docMk/>
      </pc:docMkLst>
      <pc:sldChg chg="modSp mod">
        <pc:chgData name="Cariou, Laurent" userId="4453f93f-2ed2-46e8-bb8c-3237fbfdd40b" providerId="ADAL" clId="{3509CF5A-B45C-48D7-9EF4-DDC830FDCB96}" dt="2022-11-17T10:58:42.314" v="356" actId="20577"/>
        <pc:sldMkLst>
          <pc:docMk/>
          <pc:sldMk cId="0" sldId="288"/>
        </pc:sldMkLst>
        <pc:spChg chg="mod">
          <ac:chgData name="Cariou, Laurent" userId="4453f93f-2ed2-46e8-bb8c-3237fbfdd40b" providerId="ADAL" clId="{3509CF5A-B45C-48D7-9EF4-DDC830FDCB96}" dt="2022-11-17T10:58:42.314" v="356" actId="20577"/>
          <ac:spMkLst>
            <pc:docMk/>
            <pc:sldMk cId="0" sldId="288"/>
            <ac:spMk id="4" creationId="{69CC6D9C-231E-4010-9950-661F4D83FA2C}"/>
          </ac:spMkLst>
        </pc:spChg>
        <pc:spChg chg="mod">
          <ac:chgData name="Cariou, Laurent" userId="4453f93f-2ed2-46e8-bb8c-3237fbfdd40b" providerId="ADAL" clId="{3509CF5A-B45C-48D7-9EF4-DDC830FDCB96}" dt="2022-11-17T07:00:16.443" v="89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Cariou, Laurent" userId="4453f93f-2ed2-46e8-bb8c-3237fbfdd40b" providerId="ADAL" clId="{3509CF5A-B45C-48D7-9EF4-DDC830FDCB96}" dt="2022-11-17T06:55:25.352" v="10" actId="20577"/>
        <pc:sldMkLst>
          <pc:docMk/>
          <pc:sldMk cId="0" sldId="290"/>
        </pc:sldMkLst>
        <pc:spChg chg="mod">
          <ac:chgData name="Cariou, Laurent" userId="4453f93f-2ed2-46e8-bb8c-3237fbfdd40b" providerId="ADAL" clId="{3509CF5A-B45C-48D7-9EF4-DDC830FDCB96}" dt="2022-11-17T06:55:15.531" v="7" actId="20577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Cariou, Laurent" userId="4453f93f-2ed2-46e8-bb8c-3237fbfdd40b" providerId="ADAL" clId="{3509CF5A-B45C-48D7-9EF4-DDC830FDCB96}" dt="2022-11-17T06:55:25.352" v="10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Cariou, Laurent" userId="4453f93f-2ed2-46e8-bb8c-3237fbfdd40b" providerId="ADAL" clId="{3509CF5A-B45C-48D7-9EF4-DDC830FDCB96}" dt="2022-11-17T07:00:06.758" v="82" actId="403"/>
        <pc:sldMkLst>
          <pc:docMk/>
          <pc:sldMk cId="2868633806" sldId="523"/>
        </pc:sldMkLst>
        <pc:spChg chg="mod">
          <ac:chgData name="Cariou, Laurent" userId="4453f93f-2ed2-46e8-bb8c-3237fbfdd40b" providerId="ADAL" clId="{3509CF5A-B45C-48D7-9EF4-DDC830FDCB96}" dt="2022-11-17T07:00:06.758" v="82" actId="403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 mod">
        <pc:chgData name="Cariou, Laurent" userId="4453f93f-2ed2-46e8-bb8c-3237fbfdd40b" providerId="ADAL" clId="{3509CF5A-B45C-48D7-9EF4-DDC830FDCB96}" dt="2022-11-17T06:57:52.487" v="18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3509CF5A-B45C-48D7-9EF4-DDC830FDCB96}" dt="2022-11-17T06:57:52.487" v="18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Cariou, Laurent" userId="4453f93f-2ed2-46e8-bb8c-3237fbfdd40b" providerId="ADAL" clId="{E5C223F7-8328-4DE0-AA13-9382DFE0DB17}"/>
    <pc:docChg chg="undo custSel modSld modMainMaster">
      <pc:chgData name="Cariou, Laurent" userId="4453f93f-2ed2-46e8-bb8c-3237fbfdd40b" providerId="ADAL" clId="{E5C223F7-8328-4DE0-AA13-9382DFE0DB17}" dt="2023-03-16T21:25:39.626" v="560" actId="20577"/>
      <pc:docMkLst>
        <pc:docMk/>
      </pc:docMkLst>
      <pc:sldChg chg="modSp mod">
        <pc:chgData name="Cariou, Laurent" userId="4453f93f-2ed2-46e8-bb8c-3237fbfdd40b" providerId="ADAL" clId="{E5C223F7-8328-4DE0-AA13-9382DFE0DB17}" dt="2023-03-16T20:44:46.657" v="488" actId="20577"/>
        <pc:sldMkLst>
          <pc:docMk/>
          <pc:sldMk cId="0" sldId="288"/>
        </pc:sldMkLst>
        <pc:spChg chg="mod">
          <ac:chgData name="Cariou, Laurent" userId="4453f93f-2ed2-46e8-bb8c-3237fbfdd40b" providerId="ADAL" clId="{E5C223F7-8328-4DE0-AA13-9382DFE0DB17}" dt="2023-03-16T20:36:23.610" v="19" actId="20577"/>
          <ac:spMkLst>
            <pc:docMk/>
            <pc:sldMk cId="0" sldId="288"/>
            <ac:spMk id="2" creationId="{92B43621-837E-8D47-9CDC-89DF0A853A44}"/>
          </ac:spMkLst>
        </pc:spChg>
        <pc:spChg chg="mod">
          <ac:chgData name="Cariou, Laurent" userId="4453f93f-2ed2-46e8-bb8c-3237fbfdd40b" providerId="ADAL" clId="{E5C223F7-8328-4DE0-AA13-9382DFE0DB17}" dt="2023-03-16T20:44:46.657" v="488" actId="20577"/>
          <ac:spMkLst>
            <pc:docMk/>
            <pc:sldMk cId="0" sldId="288"/>
            <ac:spMk id="4" creationId="{69CC6D9C-231E-4010-9950-661F4D83FA2C}"/>
          </ac:spMkLst>
        </pc:spChg>
        <pc:spChg chg="mod">
          <ac:chgData name="Cariou, Laurent" userId="4453f93f-2ed2-46e8-bb8c-3237fbfdd40b" providerId="ADAL" clId="{E5C223F7-8328-4DE0-AA13-9382DFE0DB17}" dt="2023-03-16T20:43:09.615" v="406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Cariou, Laurent" userId="4453f93f-2ed2-46e8-bb8c-3237fbfdd40b" providerId="ADAL" clId="{E5C223F7-8328-4DE0-AA13-9382DFE0DB17}" dt="2023-03-16T20:36:49.103" v="25" actId="20577"/>
        <pc:sldMkLst>
          <pc:docMk/>
          <pc:sldMk cId="0" sldId="290"/>
        </pc:sldMkLst>
        <pc:spChg chg="mod">
          <ac:chgData name="Cariou, Laurent" userId="4453f93f-2ed2-46e8-bb8c-3237fbfdd40b" providerId="ADAL" clId="{E5C223F7-8328-4DE0-AA13-9382DFE0DB17}" dt="2023-03-16T20:36:15.671" v="9" actId="20577"/>
          <ac:spMkLst>
            <pc:docMk/>
            <pc:sldMk cId="0" sldId="290"/>
            <ac:spMk id="2" creationId="{F851CB6F-A90E-4047-B9B5-BAA26AA9BD11}"/>
          </ac:spMkLst>
        </pc:spChg>
        <pc:spChg chg="mod">
          <ac:chgData name="Cariou, Laurent" userId="4453f93f-2ed2-46e8-bb8c-3237fbfdd40b" providerId="ADAL" clId="{E5C223F7-8328-4DE0-AA13-9382DFE0DB17}" dt="2023-03-16T20:36:12.804" v="4" actId="20577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Cariou, Laurent" userId="4453f93f-2ed2-46e8-bb8c-3237fbfdd40b" providerId="ADAL" clId="{E5C223F7-8328-4DE0-AA13-9382DFE0DB17}" dt="2023-03-16T20:36:49.103" v="25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Cariou, Laurent" userId="4453f93f-2ed2-46e8-bb8c-3237fbfdd40b" providerId="ADAL" clId="{E5C223F7-8328-4DE0-AA13-9382DFE0DB17}" dt="2023-03-16T21:25:39.626" v="560" actId="20577"/>
        <pc:sldMkLst>
          <pc:docMk/>
          <pc:sldMk cId="2868633806" sldId="523"/>
        </pc:sldMkLst>
        <pc:spChg chg="mod">
          <ac:chgData name="Cariou, Laurent" userId="4453f93f-2ed2-46e8-bb8c-3237fbfdd40b" providerId="ADAL" clId="{E5C223F7-8328-4DE0-AA13-9382DFE0DB17}" dt="2023-03-16T20:36:19.416" v="14" actId="20577"/>
          <ac:spMkLst>
            <pc:docMk/>
            <pc:sldMk cId="2868633806" sldId="523"/>
            <ac:spMk id="2" creationId="{92B43621-837E-8D47-9CDC-89DF0A853A44}"/>
          </ac:spMkLst>
        </pc:spChg>
        <pc:spChg chg="mod">
          <ac:chgData name="Cariou, Laurent" userId="4453f93f-2ed2-46e8-bb8c-3237fbfdd40b" providerId="ADAL" clId="{E5C223F7-8328-4DE0-AA13-9382DFE0DB17}" dt="2023-03-16T21:25:39.626" v="560" actId="20577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 mod">
        <pc:chgData name="Cariou, Laurent" userId="4453f93f-2ed2-46e8-bb8c-3237fbfdd40b" providerId="ADAL" clId="{E5C223F7-8328-4DE0-AA13-9382DFE0DB17}" dt="2023-03-16T20:36:39.591" v="22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E5C223F7-8328-4DE0-AA13-9382DFE0DB17}" dt="2023-03-16T20:36:39.591" v="22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Cariou, Laurent" userId="4453f93f-2ed2-46e8-bb8c-3237fbfdd40b" providerId="ADAL" clId="{4347896E-B580-4E48-A1EE-16940640628E}"/>
    <pc:docChg chg="undo redo custSel modSld modMainMaster">
      <pc:chgData name="Cariou, Laurent" userId="4453f93f-2ed2-46e8-bb8c-3237fbfdd40b" providerId="ADAL" clId="{4347896E-B580-4E48-A1EE-16940640628E}" dt="2023-01-20T00:37:22.085" v="493" actId="20577"/>
      <pc:docMkLst>
        <pc:docMk/>
      </pc:docMkLst>
      <pc:sldChg chg="modSp mod">
        <pc:chgData name="Cariou, Laurent" userId="4453f93f-2ed2-46e8-bb8c-3237fbfdd40b" providerId="ADAL" clId="{4347896E-B580-4E48-A1EE-16940640628E}" dt="2023-01-20T00:22:43.954" v="473" actId="20577"/>
        <pc:sldMkLst>
          <pc:docMk/>
          <pc:sldMk cId="0" sldId="288"/>
        </pc:sldMkLst>
        <pc:spChg chg="mod">
          <ac:chgData name="Cariou, Laurent" userId="4453f93f-2ed2-46e8-bb8c-3237fbfdd40b" providerId="ADAL" clId="{4347896E-B580-4E48-A1EE-16940640628E}" dt="2023-01-20T00:15:16.392" v="16"/>
          <ac:spMkLst>
            <pc:docMk/>
            <pc:sldMk cId="0" sldId="288"/>
            <ac:spMk id="2" creationId="{92B43621-837E-8D47-9CDC-89DF0A853A44}"/>
          </ac:spMkLst>
        </pc:spChg>
        <pc:spChg chg="mod">
          <ac:chgData name="Cariou, Laurent" userId="4453f93f-2ed2-46e8-bb8c-3237fbfdd40b" providerId="ADAL" clId="{4347896E-B580-4E48-A1EE-16940640628E}" dt="2023-01-20T00:22:43.954" v="473" actId="20577"/>
          <ac:spMkLst>
            <pc:docMk/>
            <pc:sldMk cId="0" sldId="288"/>
            <ac:spMk id="4" creationId="{69CC6D9C-231E-4010-9950-661F4D83FA2C}"/>
          </ac:spMkLst>
        </pc:spChg>
        <pc:spChg chg="mod">
          <ac:chgData name="Cariou, Laurent" userId="4453f93f-2ed2-46e8-bb8c-3237fbfdd40b" providerId="ADAL" clId="{4347896E-B580-4E48-A1EE-16940640628E}" dt="2023-01-20T00:21:46.587" v="428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Cariou, Laurent" userId="4453f93f-2ed2-46e8-bb8c-3237fbfdd40b" providerId="ADAL" clId="{4347896E-B580-4E48-A1EE-16940640628E}" dt="2023-01-20T00:15:35.150" v="27" actId="20577"/>
        <pc:sldMkLst>
          <pc:docMk/>
          <pc:sldMk cId="0" sldId="290"/>
        </pc:sldMkLst>
        <pc:spChg chg="mod">
          <ac:chgData name="Cariou, Laurent" userId="4453f93f-2ed2-46e8-bb8c-3237fbfdd40b" providerId="ADAL" clId="{4347896E-B580-4E48-A1EE-16940640628E}" dt="2023-01-20T00:15:01.256" v="13" actId="20577"/>
          <ac:spMkLst>
            <pc:docMk/>
            <pc:sldMk cId="0" sldId="290"/>
            <ac:spMk id="2" creationId="{F851CB6F-A90E-4047-B9B5-BAA26AA9BD11}"/>
          </ac:spMkLst>
        </pc:spChg>
        <pc:spChg chg="mod">
          <ac:chgData name="Cariou, Laurent" userId="4453f93f-2ed2-46e8-bb8c-3237fbfdd40b" providerId="ADAL" clId="{4347896E-B580-4E48-A1EE-16940640628E}" dt="2023-01-20T00:15:27.144" v="24" actId="20577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Cariou, Laurent" userId="4453f93f-2ed2-46e8-bb8c-3237fbfdd40b" providerId="ADAL" clId="{4347896E-B580-4E48-A1EE-16940640628E}" dt="2023-01-20T00:15:35.150" v="27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Cariou, Laurent" userId="4453f93f-2ed2-46e8-bb8c-3237fbfdd40b" providerId="ADAL" clId="{4347896E-B580-4E48-A1EE-16940640628E}" dt="2023-01-20T00:37:22.085" v="493" actId="20577"/>
        <pc:sldMkLst>
          <pc:docMk/>
          <pc:sldMk cId="2868633806" sldId="523"/>
        </pc:sldMkLst>
        <pc:spChg chg="mod">
          <ac:chgData name="Cariou, Laurent" userId="4453f93f-2ed2-46e8-bb8c-3237fbfdd40b" providerId="ADAL" clId="{4347896E-B580-4E48-A1EE-16940640628E}" dt="2023-01-20T00:15:11.269" v="14"/>
          <ac:spMkLst>
            <pc:docMk/>
            <pc:sldMk cId="2868633806" sldId="523"/>
            <ac:spMk id="2" creationId="{92B43621-837E-8D47-9CDC-89DF0A853A44}"/>
          </ac:spMkLst>
        </pc:spChg>
        <pc:spChg chg="mod">
          <ac:chgData name="Cariou, Laurent" userId="4453f93f-2ed2-46e8-bb8c-3237fbfdd40b" providerId="ADAL" clId="{4347896E-B580-4E48-A1EE-16940640628E}" dt="2023-01-20T00:37:22.085" v="493" actId="20577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 mod">
        <pc:chgData name="Cariou, Laurent" userId="4453f93f-2ed2-46e8-bb8c-3237fbfdd40b" providerId="ADAL" clId="{4347896E-B580-4E48-A1EE-16940640628E}" dt="2023-01-20T00:36:54.529" v="479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4347896E-B580-4E48-A1EE-16940640628E}" dt="2023-01-20T00:36:54.529" v="479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Cariou, Laurent" userId="4453f93f-2ed2-46e8-bb8c-3237fbfdd40b" providerId="ADAL" clId="{85D1A807-D3DF-44B7-BF8E-9A486012986A}"/>
    <pc:docChg chg="undo custSel modSld modMainMaster">
      <pc:chgData name="Cariou, Laurent" userId="4453f93f-2ed2-46e8-bb8c-3237fbfdd40b" providerId="ADAL" clId="{85D1A807-D3DF-44B7-BF8E-9A486012986A}" dt="2024-01-19T01:39:17.956" v="44" actId="20577"/>
      <pc:docMkLst>
        <pc:docMk/>
      </pc:docMkLst>
      <pc:sldChg chg="modSp mod">
        <pc:chgData name="Cariou, Laurent" userId="4453f93f-2ed2-46e8-bb8c-3237fbfdd40b" providerId="ADAL" clId="{85D1A807-D3DF-44B7-BF8E-9A486012986A}" dt="2024-01-19T01:38:13.575" v="7" actId="20577"/>
        <pc:sldMkLst>
          <pc:docMk/>
          <pc:sldMk cId="0" sldId="290"/>
        </pc:sldMkLst>
        <pc:spChg chg="mod">
          <ac:chgData name="Cariou, Laurent" userId="4453f93f-2ed2-46e8-bb8c-3237fbfdd40b" providerId="ADAL" clId="{85D1A807-D3DF-44B7-BF8E-9A486012986A}" dt="2024-01-19T01:38:13.575" v="7" actId="20577"/>
          <ac:spMkLst>
            <pc:docMk/>
            <pc:sldMk cId="0" sldId="290"/>
            <ac:spMk id="1030" creationId="{00000000-0000-0000-0000-000000000000}"/>
          </ac:spMkLst>
        </pc:spChg>
      </pc:sldChg>
      <pc:sldChg chg="modSp mod">
        <pc:chgData name="Cariou, Laurent" userId="4453f93f-2ed2-46e8-bb8c-3237fbfdd40b" providerId="ADAL" clId="{85D1A807-D3DF-44B7-BF8E-9A486012986A}" dt="2024-01-19T01:38:57.404" v="43" actId="6549"/>
        <pc:sldMkLst>
          <pc:docMk/>
          <pc:sldMk cId="2868633806" sldId="523"/>
        </pc:sldMkLst>
        <pc:spChg chg="mod">
          <ac:chgData name="Cariou, Laurent" userId="4453f93f-2ed2-46e8-bb8c-3237fbfdd40b" providerId="ADAL" clId="{85D1A807-D3DF-44B7-BF8E-9A486012986A}" dt="2024-01-19T01:38:57.404" v="43" actId="6549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 mod">
        <pc:chgData name="Cariou, Laurent" userId="4453f93f-2ed2-46e8-bb8c-3237fbfdd40b" providerId="ADAL" clId="{85D1A807-D3DF-44B7-BF8E-9A486012986A}" dt="2024-01-19T01:39:17.956" v="44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85D1A807-D3DF-44B7-BF8E-9A486012986A}" dt="2024-01-19T01:39:17.956" v="44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Cariou, Laurent" userId="4453f93f-2ed2-46e8-bb8c-3237fbfdd40b" providerId="ADAL" clId="{A15AA999-D07E-49F2-A7AF-4D2CBDDC201A}"/>
    <pc:docChg chg="undo custSel modSld modMainMaster">
      <pc:chgData name="Cariou, Laurent" userId="4453f93f-2ed2-46e8-bb8c-3237fbfdd40b" providerId="ADAL" clId="{A15AA999-D07E-49F2-A7AF-4D2CBDDC201A}" dt="2024-01-18T20:31:47.804" v="226" actId="20577"/>
      <pc:docMkLst>
        <pc:docMk/>
      </pc:docMkLst>
      <pc:sldChg chg="modSp mod">
        <pc:chgData name="Cariou, Laurent" userId="4453f93f-2ed2-46e8-bb8c-3237fbfdd40b" providerId="ADAL" clId="{A15AA999-D07E-49F2-A7AF-4D2CBDDC201A}" dt="2024-01-18T20:31:47.804" v="226" actId="20577"/>
        <pc:sldMkLst>
          <pc:docMk/>
          <pc:sldMk cId="0" sldId="288"/>
        </pc:sldMkLst>
        <pc:spChg chg="mod">
          <ac:chgData name="Cariou, Laurent" userId="4453f93f-2ed2-46e8-bb8c-3237fbfdd40b" providerId="ADAL" clId="{A15AA999-D07E-49F2-A7AF-4D2CBDDC201A}" dt="2024-01-18T20:25:54.418" v="12"/>
          <ac:spMkLst>
            <pc:docMk/>
            <pc:sldMk cId="0" sldId="288"/>
            <ac:spMk id="2" creationId="{92B43621-837E-8D47-9CDC-89DF0A853A44}"/>
          </ac:spMkLst>
        </pc:spChg>
        <pc:spChg chg="mod">
          <ac:chgData name="Cariou, Laurent" userId="4453f93f-2ed2-46e8-bb8c-3237fbfdd40b" providerId="ADAL" clId="{A15AA999-D07E-49F2-A7AF-4D2CBDDC201A}" dt="2024-01-18T20:31:47.804" v="226" actId="20577"/>
          <ac:spMkLst>
            <pc:docMk/>
            <pc:sldMk cId="0" sldId="288"/>
            <ac:spMk id="4" creationId="{69CC6D9C-231E-4010-9950-661F4D83FA2C}"/>
          </ac:spMkLst>
        </pc:spChg>
        <pc:spChg chg="mod">
          <ac:chgData name="Cariou, Laurent" userId="4453f93f-2ed2-46e8-bb8c-3237fbfdd40b" providerId="ADAL" clId="{A15AA999-D07E-49F2-A7AF-4D2CBDDC201A}" dt="2024-01-18T20:31:21.524" v="163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Cariou, Laurent" userId="4453f93f-2ed2-46e8-bb8c-3237fbfdd40b" providerId="ADAL" clId="{A15AA999-D07E-49F2-A7AF-4D2CBDDC201A}" dt="2024-01-18T20:26:09.136" v="18" actId="20577"/>
        <pc:sldMkLst>
          <pc:docMk/>
          <pc:sldMk cId="0" sldId="290"/>
        </pc:sldMkLst>
        <pc:spChg chg="mod">
          <ac:chgData name="Cariou, Laurent" userId="4453f93f-2ed2-46e8-bb8c-3237fbfdd40b" providerId="ADAL" clId="{A15AA999-D07E-49F2-A7AF-4D2CBDDC201A}" dt="2024-01-18T20:25:54.418" v="12"/>
          <ac:spMkLst>
            <pc:docMk/>
            <pc:sldMk cId="0" sldId="290"/>
            <ac:spMk id="2" creationId="{F851CB6F-A90E-4047-B9B5-BAA26AA9BD11}"/>
          </ac:spMkLst>
        </pc:spChg>
        <pc:spChg chg="mod">
          <ac:chgData name="Cariou, Laurent" userId="4453f93f-2ed2-46e8-bb8c-3237fbfdd40b" providerId="ADAL" clId="{A15AA999-D07E-49F2-A7AF-4D2CBDDC201A}" dt="2024-01-18T20:25:54.418" v="12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Cariou, Laurent" userId="4453f93f-2ed2-46e8-bb8c-3237fbfdd40b" providerId="ADAL" clId="{A15AA999-D07E-49F2-A7AF-4D2CBDDC201A}" dt="2024-01-18T20:26:09.136" v="18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Cariou, Laurent" userId="4453f93f-2ed2-46e8-bb8c-3237fbfdd40b" providerId="ADAL" clId="{A15AA999-D07E-49F2-A7AF-4D2CBDDC201A}" dt="2024-01-18T20:30:23.757" v="153" actId="20577"/>
        <pc:sldMkLst>
          <pc:docMk/>
          <pc:sldMk cId="2868633806" sldId="523"/>
        </pc:sldMkLst>
        <pc:spChg chg="mod">
          <ac:chgData name="Cariou, Laurent" userId="4453f93f-2ed2-46e8-bb8c-3237fbfdd40b" providerId="ADAL" clId="{A15AA999-D07E-49F2-A7AF-4D2CBDDC201A}" dt="2024-01-18T20:25:54.418" v="12"/>
          <ac:spMkLst>
            <pc:docMk/>
            <pc:sldMk cId="2868633806" sldId="523"/>
            <ac:spMk id="2" creationId="{92B43621-837E-8D47-9CDC-89DF0A853A44}"/>
          </ac:spMkLst>
        </pc:spChg>
        <pc:spChg chg="mod">
          <ac:chgData name="Cariou, Laurent" userId="4453f93f-2ed2-46e8-bb8c-3237fbfdd40b" providerId="ADAL" clId="{A15AA999-D07E-49F2-A7AF-4D2CBDDC201A}" dt="2024-01-18T20:30:23.757" v="153" actId="20577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 mod">
        <pc:chgData name="Cariou, Laurent" userId="4453f93f-2ed2-46e8-bb8c-3237fbfdd40b" providerId="ADAL" clId="{A15AA999-D07E-49F2-A7AF-4D2CBDDC201A}" dt="2024-01-18T20:25:29.983" v="9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A15AA999-D07E-49F2-A7AF-4D2CBDDC201A}" dt="2024-01-18T20:25:29.983" v="9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Cariou, Laurent" userId="4453f93f-2ed2-46e8-bb8c-3237fbfdd40b" providerId="ADAL" clId="{AF59CB6A-93E7-4C26-8DFC-986F4481355B}"/>
    <pc:docChg chg="undo custSel modSld modMainMaster">
      <pc:chgData name="Cariou, Laurent" userId="4453f93f-2ed2-46e8-bb8c-3237fbfdd40b" providerId="ADAL" clId="{AF59CB6A-93E7-4C26-8DFC-986F4481355B}" dt="2022-09-16T05:32:11.793" v="320" actId="20577"/>
      <pc:docMkLst>
        <pc:docMk/>
      </pc:docMkLst>
      <pc:sldChg chg="modSp mod">
        <pc:chgData name="Cariou, Laurent" userId="4453f93f-2ed2-46e8-bb8c-3237fbfdd40b" providerId="ADAL" clId="{AF59CB6A-93E7-4C26-8DFC-986F4481355B}" dt="2022-09-15T22:26:34.035" v="289" actId="20577"/>
        <pc:sldMkLst>
          <pc:docMk/>
          <pc:sldMk cId="0" sldId="288"/>
        </pc:sldMkLst>
        <pc:spChg chg="mod">
          <ac:chgData name="Cariou, Laurent" userId="4453f93f-2ed2-46e8-bb8c-3237fbfdd40b" providerId="ADAL" clId="{AF59CB6A-93E7-4C26-8DFC-986F4481355B}" dt="2022-09-15T22:26:34.035" v="289" actId="20577"/>
          <ac:spMkLst>
            <pc:docMk/>
            <pc:sldMk cId="0" sldId="288"/>
            <ac:spMk id="4" creationId="{69CC6D9C-231E-4010-9950-661F4D83FA2C}"/>
          </ac:spMkLst>
        </pc:spChg>
      </pc:sldChg>
      <pc:sldChg chg="modSp mod">
        <pc:chgData name="Cariou, Laurent" userId="4453f93f-2ed2-46e8-bb8c-3237fbfdd40b" providerId="ADAL" clId="{AF59CB6A-93E7-4C26-8DFC-986F4481355B}" dt="2022-09-15T22:28:44.531" v="290" actId="20577"/>
        <pc:sldMkLst>
          <pc:docMk/>
          <pc:sldMk cId="0" sldId="290"/>
        </pc:sldMkLst>
        <pc:spChg chg="mod">
          <ac:chgData name="Cariou, Laurent" userId="4453f93f-2ed2-46e8-bb8c-3237fbfdd40b" providerId="ADAL" clId="{AF59CB6A-93E7-4C26-8DFC-986F4481355B}" dt="2022-09-15T22:10:02.794" v="9" actId="6549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Cariou, Laurent" userId="4453f93f-2ed2-46e8-bb8c-3237fbfdd40b" providerId="ADAL" clId="{AF59CB6A-93E7-4C26-8DFC-986F4481355B}" dt="2022-09-15T22:28:44.531" v="290" actId="20577"/>
          <ac:spMkLst>
            <pc:docMk/>
            <pc:sldMk cId="0" sldId="290"/>
            <ac:spMk id="1031" creationId="{00000000-0000-0000-0000-000000000000}"/>
          </ac:spMkLst>
        </pc:spChg>
        <pc:graphicFrameChg chg="mod">
          <ac:chgData name="Cariou, Laurent" userId="4453f93f-2ed2-46e8-bb8c-3237fbfdd40b" providerId="ADAL" clId="{AF59CB6A-93E7-4C26-8DFC-986F4481355B}" dt="2022-09-15T22:10:09.412" v="10"/>
          <ac:graphicFrameMkLst>
            <pc:docMk/>
            <pc:sldMk cId="0" sldId="290"/>
            <ac:graphicFrameMk id="1026" creationId="{00000000-0000-0000-0000-000000000000}"/>
          </ac:graphicFrameMkLst>
        </pc:graphicFrameChg>
      </pc:sldChg>
      <pc:sldChg chg="modSp mod">
        <pc:chgData name="Cariou, Laurent" userId="4453f93f-2ed2-46e8-bb8c-3237fbfdd40b" providerId="ADAL" clId="{AF59CB6A-93E7-4C26-8DFC-986F4481355B}" dt="2022-09-16T05:32:11.793" v="320" actId="20577"/>
        <pc:sldMkLst>
          <pc:docMk/>
          <pc:sldMk cId="2868633806" sldId="523"/>
        </pc:sldMkLst>
        <pc:spChg chg="mod">
          <ac:chgData name="Cariou, Laurent" userId="4453f93f-2ed2-46e8-bb8c-3237fbfdd40b" providerId="ADAL" clId="{AF59CB6A-93E7-4C26-8DFC-986F4481355B}" dt="2022-09-16T05:32:11.793" v="320" actId="20577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 mod">
        <pc:chgData name="Cariou, Laurent" userId="4453f93f-2ed2-46e8-bb8c-3237fbfdd40b" providerId="ADAL" clId="{AF59CB6A-93E7-4C26-8DFC-986F4481355B}" dt="2022-09-15T23:44:55.914" v="293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AF59CB6A-93E7-4C26-8DFC-986F4481355B}" dt="2022-09-15T23:44:55.914" v="293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Cariou, Laurent" userId="4453f93f-2ed2-46e8-bb8c-3237fbfdd40b" providerId="ADAL" clId="{D91D2F98-6ED1-42E0-B6DC-BDA9CAF35246}"/>
    <pc:docChg chg="custSel modSld modMainMaster">
      <pc:chgData name="Cariou, Laurent" userId="4453f93f-2ed2-46e8-bb8c-3237fbfdd40b" providerId="ADAL" clId="{D91D2F98-6ED1-42E0-B6DC-BDA9CAF35246}" dt="2023-11-17T01:10:42.332" v="216" actId="20577"/>
      <pc:docMkLst>
        <pc:docMk/>
      </pc:docMkLst>
      <pc:sldChg chg="modSp mod">
        <pc:chgData name="Cariou, Laurent" userId="4453f93f-2ed2-46e8-bb8c-3237fbfdd40b" providerId="ADAL" clId="{D91D2F98-6ED1-42E0-B6DC-BDA9CAF35246}" dt="2023-11-17T01:10:16.784" v="199" actId="404"/>
        <pc:sldMkLst>
          <pc:docMk/>
          <pc:sldMk cId="0" sldId="288"/>
        </pc:sldMkLst>
        <pc:spChg chg="mod">
          <ac:chgData name="Cariou, Laurent" userId="4453f93f-2ed2-46e8-bb8c-3237fbfdd40b" providerId="ADAL" clId="{D91D2F98-6ED1-42E0-B6DC-BDA9CAF35246}" dt="2023-11-17T00:54:10.367" v="0"/>
          <ac:spMkLst>
            <pc:docMk/>
            <pc:sldMk cId="0" sldId="288"/>
            <ac:spMk id="2" creationId="{92B43621-837E-8D47-9CDC-89DF0A853A44}"/>
          </ac:spMkLst>
        </pc:spChg>
        <pc:spChg chg="mod">
          <ac:chgData name="Cariou, Laurent" userId="4453f93f-2ed2-46e8-bb8c-3237fbfdd40b" providerId="ADAL" clId="{D91D2F98-6ED1-42E0-B6DC-BDA9CAF35246}" dt="2023-11-17T01:10:16.784" v="199" actId="404"/>
          <ac:spMkLst>
            <pc:docMk/>
            <pc:sldMk cId="0" sldId="288"/>
            <ac:spMk id="4" creationId="{69CC6D9C-231E-4010-9950-661F4D83FA2C}"/>
          </ac:spMkLst>
        </pc:spChg>
        <pc:spChg chg="mod">
          <ac:chgData name="Cariou, Laurent" userId="4453f93f-2ed2-46e8-bb8c-3237fbfdd40b" providerId="ADAL" clId="{D91D2F98-6ED1-42E0-B6DC-BDA9CAF35246}" dt="2023-11-17T01:02:42.010" v="179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Cariou, Laurent" userId="4453f93f-2ed2-46e8-bb8c-3237fbfdd40b" providerId="ADAL" clId="{D91D2F98-6ED1-42E0-B6DC-BDA9CAF35246}" dt="2023-11-17T00:54:29.224" v="14" actId="20577"/>
        <pc:sldMkLst>
          <pc:docMk/>
          <pc:sldMk cId="0" sldId="290"/>
        </pc:sldMkLst>
        <pc:spChg chg="mod">
          <ac:chgData name="Cariou, Laurent" userId="4453f93f-2ed2-46e8-bb8c-3237fbfdd40b" providerId="ADAL" clId="{D91D2F98-6ED1-42E0-B6DC-BDA9CAF35246}" dt="2023-11-17T00:54:10.367" v="0"/>
          <ac:spMkLst>
            <pc:docMk/>
            <pc:sldMk cId="0" sldId="290"/>
            <ac:spMk id="2" creationId="{F851CB6F-A90E-4047-B9B5-BAA26AA9BD11}"/>
          </ac:spMkLst>
        </pc:spChg>
        <pc:spChg chg="mod">
          <ac:chgData name="Cariou, Laurent" userId="4453f93f-2ed2-46e8-bb8c-3237fbfdd40b" providerId="ADAL" clId="{D91D2F98-6ED1-42E0-B6DC-BDA9CAF35246}" dt="2023-11-17T00:54:10.367" v="0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Cariou, Laurent" userId="4453f93f-2ed2-46e8-bb8c-3237fbfdd40b" providerId="ADAL" clId="{D91D2F98-6ED1-42E0-B6DC-BDA9CAF35246}" dt="2023-11-17T00:54:29.224" v="14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Cariou, Laurent" userId="4453f93f-2ed2-46e8-bb8c-3237fbfdd40b" providerId="ADAL" clId="{D91D2F98-6ED1-42E0-B6DC-BDA9CAF35246}" dt="2023-11-17T01:10:42.332" v="216" actId="20577"/>
        <pc:sldMkLst>
          <pc:docMk/>
          <pc:sldMk cId="2868633806" sldId="523"/>
        </pc:sldMkLst>
        <pc:spChg chg="mod">
          <ac:chgData name="Cariou, Laurent" userId="4453f93f-2ed2-46e8-bb8c-3237fbfdd40b" providerId="ADAL" clId="{D91D2F98-6ED1-42E0-B6DC-BDA9CAF35246}" dt="2023-11-17T00:54:10.367" v="0"/>
          <ac:spMkLst>
            <pc:docMk/>
            <pc:sldMk cId="2868633806" sldId="523"/>
            <ac:spMk id="2" creationId="{92B43621-837E-8D47-9CDC-89DF0A853A44}"/>
          </ac:spMkLst>
        </pc:spChg>
        <pc:spChg chg="mod">
          <ac:chgData name="Cariou, Laurent" userId="4453f93f-2ed2-46e8-bb8c-3237fbfdd40b" providerId="ADAL" clId="{D91D2F98-6ED1-42E0-B6DC-BDA9CAF35246}" dt="2023-11-17T01:10:42.332" v="216" actId="20577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 mod">
        <pc:chgData name="Cariou, Laurent" userId="4453f93f-2ed2-46e8-bb8c-3237fbfdd40b" providerId="ADAL" clId="{D91D2F98-6ED1-42E0-B6DC-BDA9CAF35246}" dt="2023-11-17T00:54:20.184" v="8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D91D2F98-6ED1-42E0-B6DC-BDA9CAF35246}" dt="2023-11-17T00:54:20.184" v="8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13125" y="17780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doc.: IEEE 802.11-07/817r1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59225" y="8982075"/>
            <a:ext cx="23590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McCann et al. (RIM)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45154087-5BDE-4B48-84C7-2698CAB743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38932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55988" y="9842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doc.: IEEE 802.11-07/817r1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July 2009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465513" y="8985250"/>
            <a:ext cx="2816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b="0"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 dirty="0"/>
              <a:t>McCann et al. (RIM)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F20074BE-560A-41DB-BC97-1DA4FE1305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02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189E4D-1385-4EFA-9270-3C7FC52F7D9E}" type="slidenum">
              <a:rPr lang="en-US" smtClean="0">
                <a:latin typeface="Times New Roman" charset="0"/>
              </a:rPr>
              <a:pPr/>
              <a:t>1</a:t>
            </a:fld>
            <a:endParaRPr lang="en-US" dirty="0">
              <a:latin typeface="Times New Roman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2</a:t>
            </a:fld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344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3</a:t>
            </a:fld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298C4A9-1BE1-4F3E-AEB2-17B99B9EFE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B169328-FB10-4CCE-BE8D-29E7019DC0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5CB11A8-D16E-4488-9A1E-9A9DB9FF63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C2AA55F-21A0-4C33-8D5B-F949F9FB23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026400" y="381001"/>
            <a:ext cx="7112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1200" dirty="0">
              <a:latin typeface="Times New Roman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B95CDD-E1F6-2D43-A6DE-DFE5E038F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E8C9794E-61A5-714F-A1C3-0B830A40B1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8DF689E7-6B72-2C4B-99D0-CD708FC1A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92BF0E52-58D7-5042-997A-535993AD5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0237118-83BD-4B23-982E-CD5E6FF86FA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41B1149-93ED-4B20-9D06-2EA1633ACF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B50AC4A1-9EDD-418F-BF18-D14DFF7D5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DEBE40CA-1E62-416D-A241-FA5841C191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1D7CBF4-CC94-46D6-8EA3-9FB840F1EF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FF990C1-5614-4E6E-A51E-082353170F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F0322A2-EA9E-4309-B151-0EFD3D1118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09600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F0139EF-CB43-4E17-A210-52FB82B59E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674123" y="6475413"/>
            <a:ext cx="171777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C0237118-83BD-4B23-982E-CD5E6FF86F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94586" y="304027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dirty="0">
                <a:latin typeface="Times New Roman" pitchFamily="18" charset="0"/>
              </a:rPr>
              <a:t>doc.: IEEE 802.11-24/0186r1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6" r:id="rId1"/>
    <p:sldLayoutId id="2147484217" r:id="rId2"/>
    <p:sldLayoutId id="2147484207" r:id="rId3"/>
    <p:sldLayoutId id="2147484208" r:id="rId4"/>
    <p:sldLayoutId id="2147484209" r:id="rId5"/>
    <p:sldLayoutId id="2147484210" r:id="rId6"/>
    <p:sldLayoutId id="2147484211" r:id="rId7"/>
    <p:sldLayoutId id="2147484212" r:id="rId8"/>
    <p:sldLayoutId id="2147484213" r:id="rId9"/>
    <p:sldLayoutId id="2147484214" r:id="rId10"/>
    <p:sldLayoutId id="2147484215" r:id="rId11"/>
    <p:sldLayoutId id="2147484216" r:id="rId12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409-00-0uhr-uhr-sg-march-2023-meeting-minutes.doc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027745" y="6475413"/>
            <a:ext cx="1364156" cy="184666"/>
          </a:xfrm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Laurent Cariou (Intel)</a:t>
            </a: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noFill/>
        </p:spPr>
        <p:txBody>
          <a:bodyPr/>
          <a:lstStyle/>
          <a:p>
            <a:r>
              <a:rPr lang="en-US" dirty="0"/>
              <a:t>January 2024 IMMW SG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2024-01-18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2811264"/>
              </p:ext>
            </p:extLst>
          </p:nvPr>
        </p:nvGraphicFramePr>
        <p:xfrm>
          <a:off x="2073275" y="2357438"/>
          <a:ext cx="8534400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38476" imgH="1184650" progId="Word.Document.8">
                  <p:embed/>
                </p:oleObj>
              </mc:Choice>
              <mc:Fallback>
                <p:oleObj name="Document" r:id="rId3" imgW="8538476" imgH="1184650" progId="Word.Document.8">
                  <p:embed/>
                  <p:pic>
                    <p:nvPicPr>
                      <p:cNvPr id="102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3275" y="2357438"/>
                        <a:ext cx="8534400" cy="1177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dirty="0"/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51CB6F-A90E-4047-B9B5-BAA26AA9BD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8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 2024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11201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Completed work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11 contributions focused on the scope of the project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Discussion on a first draft version of the PAR scope</a:t>
            </a:r>
          </a:p>
          <a:p>
            <a:pPr lvl="2">
              <a:lnSpc>
                <a:spcPct val="90000"/>
              </a:lnSpc>
            </a:pPr>
            <a:endParaRPr lang="en-US" sz="2200" dirty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Minutes: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In 24/143</a:t>
            </a:r>
          </a:p>
          <a:p>
            <a:pPr marL="857250" lvl="2" indent="0">
              <a:lnSpc>
                <a:spcPct val="90000"/>
              </a:lnSpc>
              <a:buNone/>
            </a:pPr>
            <a:endParaRPr lang="en-US" sz="1800" dirty="0"/>
          </a:p>
          <a:p>
            <a:pPr lvl="2">
              <a:lnSpc>
                <a:spcPct val="90000"/>
              </a:lnSpc>
            </a:pPr>
            <a:endParaRPr lang="en-US" sz="1800" dirty="0"/>
          </a:p>
          <a:p>
            <a:pPr marL="857250" lvl="2" indent="0">
              <a:lnSpc>
                <a:spcPct val="90000"/>
              </a:lnSpc>
              <a:buNone/>
            </a:pPr>
            <a:endParaRPr lang="en-US" sz="1800" dirty="0"/>
          </a:p>
          <a:p>
            <a:pPr lvl="2">
              <a:lnSpc>
                <a:spcPct val="90000"/>
              </a:lnSpc>
            </a:pPr>
            <a:endParaRPr lang="en-US" dirty="0"/>
          </a:p>
          <a:p>
            <a:pPr lvl="2">
              <a:lnSpc>
                <a:spcPct val="90000"/>
              </a:lnSpc>
            </a:pPr>
            <a:endParaRPr lang="en-US" dirty="0"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lvl="2">
              <a:lnSpc>
                <a:spcPct val="90000"/>
              </a:lnSpc>
            </a:pPr>
            <a:endParaRPr lang="en-US" dirty="0"/>
          </a:p>
          <a:p>
            <a:pPr lvl="2">
              <a:lnSpc>
                <a:spcPct val="90000"/>
              </a:lnSpc>
            </a:pPr>
            <a:endParaRPr lang="en-US" sz="1600" dirty="0"/>
          </a:p>
          <a:p>
            <a:pPr>
              <a:lnSpc>
                <a:spcPct val="90000"/>
              </a:lnSpc>
            </a:pPr>
            <a:endParaRPr lang="en-US" sz="160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lvl="1">
              <a:lnSpc>
                <a:spcPct val="90000"/>
              </a:lnSpc>
            </a:pPr>
            <a:endParaRPr lang="en-US" dirty="0"/>
          </a:p>
          <a:p>
            <a:pPr marL="457200" lvl="1" indent="0"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marL="5715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 2024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3AD53DD-DB0A-446F-A060-0225B6BC3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027745" y="6475413"/>
            <a:ext cx="1364156" cy="184666"/>
          </a:xfrm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Laurent Cariou (Intel)</a:t>
            </a:r>
          </a:p>
        </p:txBody>
      </p:sp>
    </p:spTree>
    <p:extLst>
      <p:ext uri="{BB962C8B-B14F-4D97-AF65-F5344CB8AC3E}">
        <p14:creationId xmlns:p14="http://schemas.microsoft.com/office/powerpoint/2010/main" val="2868633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CC6D9C-231E-4010-9950-661F4D83FA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57400"/>
            <a:ext cx="10363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Teleconference plan: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No conf calls</a:t>
            </a:r>
          </a:p>
          <a:p>
            <a:pPr lvl="1">
              <a:lnSpc>
                <a:spcPct val="80000"/>
              </a:lnSpc>
            </a:pPr>
            <a:endParaRPr lang="en-US" altLang="en-US" b="1" dirty="0"/>
          </a:p>
          <a:p>
            <a:pPr marL="0" indent="0">
              <a:lnSpc>
                <a:spcPct val="90000"/>
              </a:lnSpc>
              <a:buNone/>
            </a:pPr>
            <a:endParaRPr lang="en-US" kern="0" dirty="0"/>
          </a:p>
          <a:p>
            <a:pPr>
              <a:lnSpc>
                <a:spcPct val="90000"/>
              </a:lnSpc>
            </a:pPr>
            <a:r>
              <a:rPr lang="en-US" kern="0" dirty="0"/>
              <a:t>In March: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Converge on PAR and CSD documents.</a:t>
            </a:r>
          </a:p>
          <a:p>
            <a:pPr>
              <a:lnSpc>
                <a:spcPct val="90000"/>
              </a:lnSpc>
            </a:pPr>
            <a:endParaRPr lang="en-US" kern="0" dirty="0"/>
          </a:p>
          <a:p>
            <a:pPr marL="0" indent="0">
              <a:lnSpc>
                <a:spcPct val="90000"/>
              </a:lnSpc>
              <a:buNone/>
            </a:pPr>
            <a:endParaRPr lang="en-US" kern="0" dirty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March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 2024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D0D96F0-1CCB-49A6-B327-4D152CBFD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027745" y="6475413"/>
            <a:ext cx="1364156" cy="184666"/>
          </a:xfrm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Laurent Cariou (Intel)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6684</TotalTime>
  <Words>123</Words>
  <Application>Microsoft Office PowerPoint</Application>
  <PresentationFormat>Widescreen</PresentationFormat>
  <Paragraphs>49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802-11-Submission</vt:lpstr>
      <vt:lpstr>Document</vt:lpstr>
      <vt:lpstr>January 2024 IMMW SG Closing Report</vt:lpstr>
      <vt:lpstr>Work Completed</vt:lpstr>
      <vt:lpstr>Plans for March</vt:lpstr>
    </vt:vector>
  </TitlesOfParts>
  <Manager/>
  <Company>BlackBerry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REVme Closing Report</dc:title>
  <dc:subject/>
  <dc:creator>Michael Montemurro</dc:creator>
  <cp:keywords/>
  <dc:description/>
  <cp:lastModifiedBy>Cariou, Laurent</cp:lastModifiedBy>
  <cp:revision>203</cp:revision>
  <cp:lastPrinted>1998-02-10T13:28:06Z</cp:lastPrinted>
  <dcterms:created xsi:type="dcterms:W3CDTF">2007-05-21T21:00:37Z</dcterms:created>
  <dcterms:modified xsi:type="dcterms:W3CDTF">2024-01-19T01:39:21Z</dcterms:modified>
  <cp:category/>
</cp:coreProperties>
</file>