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544A4-3A38-4468-9CA7-5E97E012240A}" v="58" dt="2024-07-18T20:49:48.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7-19T12:36:29.854" v="1508" actId="20577"/>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7-18T23:26:05.248" v="1490"/>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7-18T20:48:33.850" v="1147" actId="20577"/>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7-19T12:36:29.854" v="1508" actId="20577"/>
        <pc:sldMasterMkLst>
          <pc:docMk/>
          <pc:sldMasterMk cId="0" sldId="2147483648"/>
        </pc:sldMasterMkLst>
        <pc:spChg chg="mod">
          <ac:chgData name="Alfred Asterjadhi" userId="39de57b9-85c0-4fd1-aaac-8ca2b6560ad0" providerId="ADAL" clId="{D81544A4-3A38-4468-9CA7-5E97E012240A}" dt="2024-07-19T12:36:29.854" v="1508"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 (pass)</a:t>
            </a:r>
          </a:p>
          <a:p>
            <a:pPr marL="0" indent="0"/>
            <a:endParaRPr lang="en-US" sz="2000" b="0" dirty="0"/>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 (pass)</a:t>
            </a:r>
          </a:p>
          <a:p>
            <a:endParaRPr lang="en-US" sz="1800" dirty="0"/>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 (pass)</a:t>
            </a: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 (fail)</a:t>
            </a:r>
          </a:p>
          <a:p>
            <a:pPr marL="0" indent="0"/>
            <a:endParaRPr lang="en-US" sz="2000" dirty="0"/>
          </a:p>
          <a:p>
            <a:pPr marL="0" indent="0"/>
            <a:r>
              <a:rPr lang="en-US" sz="1800" b="0" dirty="0"/>
              <a:t>Reference documents:[</a:t>
            </a:r>
            <a:r>
              <a:rPr lang="en-US" sz="1800" b="0" dirty="0">
                <a:hlinkClick r:id="rId2"/>
              </a:rPr>
              <a:t>24/0349r3</a:t>
            </a:r>
            <a:r>
              <a:rPr lang="en-US" sz="1800" b="0" dirty="0"/>
              <a:t>, </a:t>
            </a:r>
            <a:r>
              <a:rPr lang="en-US" sz="1800" b="0" dirty="0">
                <a:hlinkClick r:id="rId3"/>
              </a:rPr>
              <a:t>24/0679r1</a:t>
            </a:r>
            <a:r>
              <a:rPr lang="en-US" sz="18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 (pass) </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277504</TotalTime>
  <Words>3924</Words>
  <Application>Microsoft Office PowerPoint</Application>
  <PresentationFormat>On-screen Show (4:3)</PresentationFormat>
  <Paragraphs>470</Paragraphs>
  <Slides>37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2024-07-19T12:36:38Z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