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552" r:id="rId7"/>
    <p:sldId id="1039" r:id="rId8"/>
    <p:sldId id="104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2B7A8-7AAE-438E-B90E-B789749714EF}" v="3" dt="2024-01-18T19:29:34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18T19:29:15.793" v="501" actId="6549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18T14:43:09.214" v="484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14:43:09.214" v="484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18T19:29:15.793" v="501" actId="6549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19:28:29.293" v="487" actId="20577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19:29:15.793" v="501" actId="6549"/>
          <ac:spMkLst>
            <pc:docMk/>
            <pc:sldMk cId="3636229795" sldId="104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18T14:25:05.016" v="24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C82B7A8-7AAE-438E-B90E-B789749714EF}" dt="2024-01-18T14:25:05.016" v="24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19-01-00bn-dru-proposal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88-02-00bn-considerations-on-dru-design-and-application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11bn supports a distributed-tone RU (DRU) for a TB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DRU means an RU which consists of subcarriers spreading across a certain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11-23/1919r1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will define distributed tone RU (“DRU”) transmission</a:t>
            </a:r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</a:t>
            </a:r>
            <a:r>
              <a:rPr lang="en-US" sz="1600" b="0"/>
              <a:t>: </a:t>
            </a:r>
            <a:r>
              <a:rPr lang="en-US" sz="1600" b="0">
                <a:hlinkClick r:id="rId2"/>
              </a:rPr>
              <a:t>11-23/1988r2</a:t>
            </a:r>
            <a:r>
              <a:rPr lang="en-US" sz="1600" b="0"/>
              <a:t>) </a:t>
            </a:r>
            <a:r>
              <a:rPr lang="en-US" sz="1600" b="0" dirty="0"/>
              <a:t>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22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274194</TotalTime>
  <Words>348</Words>
  <Application>Microsoft Office PowerPoint</Application>
  <PresentationFormat>On-screen Show (4:3)</PresentationFormat>
  <Paragraphs>57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Office Theme</vt:lpstr>
      <vt:lpstr>Document</vt:lpstr>
      <vt:lpstr>TGbn Motions List - Part 1</vt:lpstr>
      <vt:lpstr>IEEE 802.11 TGbn: Enhancements for Ultra High Reliability (UHR) WLAN Task Group</vt:lpstr>
      <vt:lpstr>Motions on January 18th</vt:lpstr>
      <vt:lpstr>Motion 1 (PHY)</vt:lpstr>
      <vt:lpstr>Motion 2 (PHY)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2024-01-18T19:29:34Z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