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4" r:id="rId4"/>
    <p:sldId id="263" r:id="rId5"/>
    <p:sldId id="265" r:id="rId6"/>
    <p:sldId id="266" r:id="rId7"/>
    <p:sldId id="267" r:id="rId8"/>
    <p:sldId id="26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  <p188:author id="{396AEEE6-623A-3D05-685E-851438B14508}" name="김용호" initials="김" userId="S::ronnykim@office.ut.ac.kr::a97274c0-04a6-4462-84d2-77f6f8cdc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5646" autoAdjust="0"/>
  </p:normalViewPr>
  <p:slideViewPr>
    <p:cSldViewPr>
      <p:cViewPr varScale="1">
        <p:scale>
          <a:sx n="122" d="100"/>
          <a:sy n="122" d="100"/>
        </p:scale>
        <p:origin x="896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Regarding MPDU Identification Issue in Cross Link Error Recovery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114825"/>
              </p:ext>
            </p:extLst>
          </p:nvPr>
        </p:nvGraphicFramePr>
        <p:xfrm>
          <a:off x="506413" y="3200400"/>
          <a:ext cx="8085137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문서" r:id="rId3" imgW="8255000" imgH="2400300" progId="Word.Document.8">
                  <p:embed/>
                </p:oleObj>
              </mc:Choice>
              <mc:Fallback>
                <p:oleObj name="문서" r:id="rId3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200400"/>
                        <a:ext cx="8085137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2EE55-089F-3268-39E1-D345044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Abstract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26B347-9A6B-3DCE-A243-8A0CF8B5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Fast Error Recovery methods were discussed in UHR SG [1],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A STA may know whether MPDU is broken or not. On the contrary, the STA may not know </a:t>
            </a:r>
            <a:r>
              <a:rPr kumimoji="1" lang="en-US" altLang="ko-KR" u="sng" dirty="0"/>
              <a:t>which</a:t>
            </a:r>
            <a:r>
              <a:rPr kumimoji="1" lang="en-US" altLang="ko-KR" dirty="0"/>
              <a:t> MPDU is broken.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To decrease delay, 11bn needs error recovery method with MPDU identifying methods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this submission, an error recovery method with MPDU identifying method is discussed.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53FA2B-1D55-E6AC-E811-A07607062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B40233-AA23-CE24-3035-9DA2ADA2B7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69B5575-958E-A21C-D69F-0C610CD5F6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16840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2EE55-089F-3268-39E1-D345044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Background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26B347-9A6B-3DCE-A243-8A0CF8B5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[1] and [2], fast error recovery methods are proposed.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When an error is occurred in a TXOP, an error feedback can be transmitted via multi-link.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The error can be recovered in the TXOP by the feedback 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marL="0" indent="0"/>
            <a:endParaRPr kumimoji="1" lang="en-US" altLang="ko-KR" dirty="0"/>
          </a:p>
          <a:p>
            <a:pPr marL="0" indent="0"/>
            <a:endParaRPr kumimoji="1" lang="en-US" altLang="ko-KR" sz="1600" dirty="0"/>
          </a:p>
          <a:p>
            <a:pPr marL="0" indent="0"/>
            <a:r>
              <a:rPr kumimoji="1" lang="en-US" altLang="ko-KR" sz="1600" dirty="0"/>
              <a:t>					Source: [2]: </a:t>
            </a:r>
            <a:r>
              <a:rPr kumimoji="1" lang="en" altLang="ko-KR" sz="1600" dirty="0"/>
              <a:t>11-23/1207r0</a:t>
            </a:r>
            <a:endParaRPr kumimoji="1"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53FA2B-1D55-E6AC-E811-A07607062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B40233-AA23-CE24-3035-9DA2ADA2B7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69B5575-958E-A21C-D69F-0C610CD5F6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  <p:pic>
        <p:nvPicPr>
          <p:cNvPr id="31" name="그림 30">
            <a:extLst>
              <a:ext uri="{FF2B5EF4-FFF2-40B4-BE49-F238E27FC236}">
                <a16:creationId xmlns:a16="http://schemas.microsoft.com/office/drawing/2014/main" id="{59AA182B-F967-148B-48CB-911CCD50E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2" y="3573016"/>
            <a:ext cx="74168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21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2EE55-089F-3268-39E1-D345044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Issue</a:t>
            </a:r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53FA2B-1D55-E6AC-E811-A07607062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B40233-AA23-CE24-3035-9DA2ADA2B7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69B5575-958E-A21C-D69F-0C610CD5F6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534C7640-EE4F-B478-4C20-4F873843C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09" y="1456150"/>
            <a:ext cx="8375993" cy="34165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9367573-002F-B600-BD1D-5D94FCE204AD}"/>
              </a:ext>
            </a:extLst>
          </p:cNvPr>
          <p:cNvSpPr txBox="1"/>
          <p:nvPr/>
        </p:nvSpPr>
        <p:spPr>
          <a:xfrm>
            <a:off x="421309" y="4797152"/>
            <a:ext cx="847117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" altLang="ko-KR" sz="2000" b="1" dirty="0">
                <a:solidFill>
                  <a:schemeClr val="tx1"/>
                </a:solidFill>
              </a:rPr>
              <a:t>When the MPDU has an error, the MPDU may not be identified.</a:t>
            </a:r>
            <a:endParaRPr kumimoji="1" lang="en" altLang="ko-KR" sz="2000" dirty="0">
              <a:solidFill>
                <a:schemeClr val="tx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kumimoji="1" lang="en" altLang="ko-KR" sz="1800" dirty="0">
                <a:solidFill>
                  <a:schemeClr val="tx1"/>
                </a:solidFill>
              </a:rPr>
              <a:t>An MPDU of a delay-sensitive TID may be inserted among other MPDUs of other TID.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kumimoji="1" lang="en" altLang="ko-KR" sz="1800" dirty="0">
                <a:solidFill>
                  <a:schemeClr val="tx1"/>
                </a:solidFill>
              </a:rPr>
              <a:t>Or, MPDUs may not be transmitted sequentially.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kumimoji="1" lang="en" altLang="ko-KR" sz="1800" dirty="0">
                <a:solidFill>
                  <a:schemeClr val="tx1"/>
                </a:solidFill>
              </a:rPr>
              <a:t>E.g., SN of MPDU #1 is 1, SN of MPDU #2 is 3, SN of MPDU #3 is 2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3E7F4CCF-392F-B4A1-A7EA-071E817F8A6A}"/>
              </a:ext>
            </a:extLst>
          </p:cNvPr>
          <p:cNvSpPr/>
          <p:nvPr/>
        </p:nvSpPr>
        <p:spPr bwMode="auto">
          <a:xfrm>
            <a:off x="2771800" y="4005064"/>
            <a:ext cx="4392488" cy="792088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4221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2EE55-089F-3268-39E1-D345044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Option 1: </a:t>
            </a:r>
            <a:br>
              <a:rPr kumimoji="1" lang="en-US" altLang="ko-KR" dirty="0"/>
            </a:br>
            <a:r>
              <a:rPr kumimoji="1" lang="en-US" altLang="ko-KR" dirty="0"/>
              <a:t>Information for MPDU error recovery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26B347-9A6B-3DCE-A243-8A0CF8B5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229200"/>
            <a:ext cx="7770813" cy="14401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Each of MPDUs includes an information about previous and/or next MPDU’s TID and SN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When an MPDU is broken, the MPDU can be identified from another MPDU’s TID and SN information.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53FA2B-1D55-E6AC-E811-A07607062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B40233-AA23-CE24-3035-9DA2ADA2B7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69B5575-958E-A21C-D69F-0C610CD5F6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1617588E-505E-ED54-2CDB-44987036B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944" y="1751013"/>
            <a:ext cx="6140392" cy="346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028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2EE55-089F-3268-39E1-D345044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Option 2: </a:t>
            </a:r>
            <a:br>
              <a:rPr kumimoji="1" lang="en-US" altLang="ko-KR" dirty="0"/>
            </a:br>
            <a:r>
              <a:rPr kumimoji="1" lang="en-US" altLang="ko-KR" dirty="0"/>
              <a:t>Time based indication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26B347-9A6B-3DCE-A243-8A0CF8B5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013176"/>
            <a:ext cx="7770813" cy="12961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When an MPDU is broken in an A-MPDU, in a feedback frame, the errored MPDU can be identified with a time indication.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E.g., time offset, TSF timestamp, etc.,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53FA2B-1D55-E6AC-E811-A07607062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B40233-AA23-CE24-3035-9DA2ADA2B7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69B5575-958E-A21C-D69F-0C610CD5F6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B7D86C67-3FCD-0C71-187B-D67246F4B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24" y="1644479"/>
            <a:ext cx="7872914" cy="332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407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2EE55-089F-3268-39E1-D345044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26B347-9A6B-3DCE-A243-8A0CF8B5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5583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The methods for identifying errored MPDU(s) are proposed.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First method is information for MPDU error recovery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dirty="0"/>
              <a:t>Each of MPDUs have information about previous and next MPDU’s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dirty="0"/>
              <a:t>Broken MPDU can be identified with</a:t>
            </a:r>
            <a:r>
              <a:rPr kumimoji="1" lang="ko-KR" altLang="en-US" dirty="0"/>
              <a:t> </a:t>
            </a:r>
            <a:r>
              <a:rPr kumimoji="1" lang="en-US" altLang="ko-KR" dirty="0"/>
              <a:t>another MPDU’s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Second method is time-based indication method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dirty="0"/>
              <a:t>Broken MPDU can be identified with time information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With proposing method, Error recovery can be enhanced in 11bn.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53FA2B-1D55-E6AC-E811-A07607062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B40233-AA23-CE24-3035-9DA2ADA2B7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69B5575-958E-A21C-D69F-0C610CD5F6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540852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References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" altLang="ko-KR" sz="2000" dirty="0"/>
              <a:t>[1] 11-23/1201r0: </a:t>
            </a:r>
            <a:r>
              <a:rPr lang="en-GB" altLang="ko-KR" sz="2000" dirty="0"/>
              <a:t>Enhanced Acknowledgement for Low Latency Communication, </a:t>
            </a:r>
            <a:r>
              <a:rPr kumimoji="1" lang="en" altLang="ko-KR" sz="2000" dirty="0"/>
              <a:t>https://</a:t>
            </a:r>
            <a:r>
              <a:rPr kumimoji="1" lang="en" altLang="ko-KR" sz="2000" dirty="0" err="1"/>
              <a:t>mentor.ieee.org</a:t>
            </a:r>
            <a:r>
              <a:rPr kumimoji="1" lang="en" altLang="ko-KR" sz="2000" dirty="0"/>
              <a:t>/802.11/</a:t>
            </a:r>
            <a:r>
              <a:rPr kumimoji="1" lang="en" altLang="ko-KR" sz="2000" dirty="0" err="1"/>
              <a:t>dcn</a:t>
            </a:r>
            <a:r>
              <a:rPr kumimoji="1" lang="en" altLang="ko-KR" sz="2000" dirty="0"/>
              <a:t>/23/11-23-1201-00-0uhr-enhanced-acknowledgement-for-low-latency-communication.pptx</a:t>
            </a:r>
          </a:p>
          <a:p>
            <a:pPr marL="0" indent="0"/>
            <a:r>
              <a:rPr kumimoji="1" lang="en" altLang="ko-KR" sz="2000" dirty="0"/>
              <a:t>[2] 11-23/1207r0: QoS Enhancements for Next Generation Wi-Fi Networks, https://</a:t>
            </a:r>
            <a:r>
              <a:rPr kumimoji="1" lang="en" altLang="ko-KR" sz="2000" dirty="0" err="1"/>
              <a:t>mentor.ieee.org</a:t>
            </a:r>
            <a:r>
              <a:rPr kumimoji="1" lang="en" altLang="ko-KR" sz="2000" dirty="0"/>
              <a:t>/802.11/</a:t>
            </a:r>
            <a:r>
              <a:rPr kumimoji="1" lang="en" altLang="ko-KR" sz="2000" dirty="0" err="1"/>
              <a:t>dcn</a:t>
            </a:r>
            <a:r>
              <a:rPr kumimoji="1" lang="en" altLang="ko-KR" sz="2000" dirty="0"/>
              <a:t>/23/11-23-1207-00-0uhr-qos-enhancements-for-next-generation-wi-fi-networks.pptx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97D1AE-6EDF-5376-D484-207CD013DF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C0AA3F0-D7C2-2FD0-8D02-BD91F06C78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January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115426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2736</TotalTime>
  <Words>512</Words>
  <Application>Microsoft Macintosh PowerPoint</Application>
  <PresentationFormat>화면 슬라이드 쇼(4:3)</PresentationFormat>
  <Paragraphs>73</Paragraphs>
  <Slides>8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테마</vt:lpstr>
      <vt:lpstr>문서</vt:lpstr>
      <vt:lpstr>Regarding MPDU Identification Issue in Cross Link Error Recovery</vt:lpstr>
      <vt:lpstr>Abstract</vt:lpstr>
      <vt:lpstr>Background</vt:lpstr>
      <vt:lpstr>Issue</vt:lpstr>
      <vt:lpstr>Option 1:  Information for MPDU error recovery</vt:lpstr>
      <vt:lpstr>Option 2:  Time based indication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209</cp:revision>
  <cp:lastPrinted>1601-01-01T00:00:00Z</cp:lastPrinted>
  <dcterms:created xsi:type="dcterms:W3CDTF">2023-07-02T14:02:18Z</dcterms:created>
  <dcterms:modified xsi:type="dcterms:W3CDTF">2024-01-13T18:24:22Z</dcterms:modified>
</cp:coreProperties>
</file>