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310DC-236B-4E9E-95B0-B7795970BEF0}" v="7" dt="2024-01-18T11:03:0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>
      <p:cViewPr varScale="1">
        <p:scale>
          <a:sx n="88" d="100"/>
          <a:sy n="88" d="100"/>
        </p:scale>
        <p:origin x="90" y="31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C02310DC-236B-4E9E-95B0-B7795970BEF0}"/>
    <pc:docChg chg="custSel modSld modMainMaster">
      <pc:chgData name="Carlos Rios" userId="259fa1cc625225d5" providerId="LiveId" clId="{C02310DC-236B-4E9E-95B0-B7795970BEF0}" dt="2024-01-18T11:04:28.151" v="584" actId="1076"/>
      <pc:docMkLst>
        <pc:docMk/>
      </pc:docMkLst>
      <pc:sldChg chg="modSp mod">
        <pc:chgData name="Carlos Rios" userId="259fa1cc625225d5" providerId="LiveId" clId="{C02310DC-236B-4E9E-95B0-B7795970BEF0}" dt="2024-01-18T10:44:26.891" v="432" actId="20577"/>
        <pc:sldMkLst>
          <pc:docMk/>
          <pc:sldMk cId="4046853377" sldId="1022"/>
        </pc:sldMkLst>
        <pc:spChg chg="mod">
          <ac:chgData name="Carlos Rios" userId="259fa1cc625225d5" providerId="LiveId" clId="{C02310DC-236B-4E9E-95B0-B7795970BEF0}" dt="2024-01-18T10:44:26.891" v="432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modSp mod">
        <pc:chgData name="Carlos Rios" userId="259fa1cc625225d5" providerId="LiveId" clId="{C02310DC-236B-4E9E-95B0-B7795970BEF0}" dt="2024-01-18T10:50:01.058" v="453" actId="20577"/>
        <pc:sldMkLst>
          <pc:docMk/>
          <pc:sldMk cId="552069216" sldId="1031"/>
        </pc:sldMkLst>
        <pc:spChg chg="mod">
          <ac:chgData name="Carlos Rios" userId="259fa1cc625225d5" providerId="LiveId" clId="{C02310DC-236B-4E9E-95B0-B7795970BEF0}" dt="2024-01-18T10:50:01.058" v="453" actId="20577"/>
          <ac:spMkLst>
            <pc:docMk/>
            <pc:sldMk cId="552069216" sldId="1031"/>
            <ac:spMk id="9218" creationId="{00000000-0000-0000-0000-000000000000}"/>
          </ac:spMkLst>
        </pc:spChg>
        <pc:graphicFrameChg chg="modGraphic">
          <ac:chgData name="Carlos Rios" userId="259fa1cc625225d5" providerId="LiveId" clId="{C02310DC-236B-4E9E-95B0-B7795970BEF0}" dt="2024-01-18T10:48:35.369" v="436" actId="20577"/>
          <ac:graphicFrameMkLst>
            <pc:docMk/>
            <pc:sldMk cId="552069216" sldId="1031"/>
            <ac:graphicFrameMk id="9" creationId="{8C08E7E4-4DC8-9F2A-A5F2-3F30B88C0330}"/>
          </ac:graphicFrameMkLst>
        </pc:graphicFrameChg>
      </pc:sldChg>
      <pc:sldChg chg="addSp delSp modSp mod">
        <pc:chgData name="Carlos Rios" userId="259fa1cc625225d5" providerId="LiveId" clId="{C02310DC-236B-4E9E-95B0-B7795970BEF0}" dt="2024-01-18T11:04:28.151" v="584" actId="1076"/>
        <pc:sldMkLst>
          <pc:docMk/>
          <pc:sldMk cId="1554962912" sldId="1032"/>
        </pc:sldMkLst>
        <pc:spChg chg="mod">
          <ac:chgData name="Carlos Rios" userId="259fa1cc625225d5" providerId="LiveId" clId="{C02310DC-236B-4E9E-95B0-B7795970BEF0}" dt="2024-01-18T11:04:28.151" v="584" actId="1076"/>
          <ac:spMkLst>
            <pc:docMk/>
            <pc:sldMk cId="1554962912" sldId="1032"/>
            <ac:spMk id="2" creationId="{357FD5B7-DA2A-F4AE-48A7-7CC967D6D577}"/>
          </ac:spMkLst>
        </pc:spChg>
        <pc:spChg chg="add del mod">
          <ac:chgData name="Carlos Rios" userId="259fa1cc625225d5" providerId="LiveId" clId="{C02310DC-236B-4E9E-95B0-B7795970BEF0}" dt="2024-01-18T11:03:46.860" v="580" actId="478"/>
          <ac:spMkLst>
            <pc:docMk/>
            <pc:sldMk cId="1554962912" sldId="1032"/>
            <ac:spMk id="7" creationId="{1E80BF6A-B7C3-6B6A-ABCB-81361F7701C2}"/>
          </ac:spMkLst>
        </pc:spChg>
        <pc:spChg chg="del mod">
          <ac:chgData name="Carlos Rios" userId="259fa1cc625225d5" providerId="LiveId" clId="{C02310DC-236B-4E9E-95B0-B7795970BEF0}" dt="2024-01-18T11:03:43.291" v="579" actId="478"/>
          <ac:spMkLst>
            <pc:docMk/>
            <pc:sldMk cId="1554962912" sldId="1032"/>
            <ac:spMk id="9218" creationId="{00000000-0000-0000-0000-000000000000}"/>
          </ac:spMkLst>
        </pc:spChg>
      </pc:sldChg>
      <pc:sldMasterChg chg="modSp mod">
        <pc:chgData name="Carlos Rios" userId="259fa1cc625225d5" providerId="LiveId" clId="{C02310DC-236B-4E9E-95B0-B7795970BEF0}" dt="2024-01-18T10:17:49.994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C02310DC-236B-4E9E-95B0-B7795970BEF0}" dt="2024-01-18T10:17:49.994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would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TGbn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11885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35" y="1905000"/>
            <a:ext cx="975713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fully completed corner-case MATLAB simulations (results presented herein) nevertheless </a:t>
            </a:r>
            <a:r>
              <a:rPr lang="en-GB" i="1" kern="0" dirty="0"/>
              <a:t>conclusively validate </a:t>
            </a:r>
            <a:r>
              <a:rPr lang="en-GB" kern="0" dirty="0"/>
              <a:t>TWI’s </a:t>
            </a:r>
            <a:r>
              <a:rPr lang="en-GB" i="1" kern="0" dirty="0"/>
              <a:t>unprecedented and extraordinary</a:t>
            </a:r>
            <a:r>
              <a:rPr lang="en-GB" kern="0" dirty="0"/>
              <a:t> DPWiFi performance claims. DPWiFi thereby fully merits enthusiastic,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23/1606r1-UHRSG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DPWiFi for TGbn?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981201"/>
            <a:ext cx="10576982" cy="4113213"/>
          </a:xfrm>
          <a:ln/>
        </p:spPr>
        <p:txBody>
          <a:bodyPr/>
          <a:lstStyle/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  <a:tab pos="5943600" algn="l"/>
              </a:tabLst>
            </a:pPr>
            <a:r>
              <a:rPr lang="en-GB" dirty="0"/>
              <a:t>		The P802.11bn PAR states that the defining TGbn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dirty="0"/>
              <a:t>	</a:t>
            </a:r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endParaRPr lang="en-GB" sz="1400" dirty="0"/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dirty="0"/>
              <a:t>		In a DLOS channel, EHT maximum Data Rate (MCS13, 320 MHz, 800 ns GI, 1 Stream) corresponds to 2.882 Gbps, while the proposed DPWiFi peak Data Rate (MCS13, 320 MHz, 800 ns GI, 32 Streams) clocks 92.224 Gbps.</a:t>
            </a:r>
            <a:br>
              <a:rPr lang="en-GB" dirty="0"/>
            </a:br>
            <a:r>
              <a:rPr lang="en-GB" dirty="0"/>
              <a:t>DPWiFi DLOS operation delivers 3200% higher throughput than TGbe.</a:t>
            </a:r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endParaRPr lang="en-GB" dirty="0"/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</a:pPr>
            <a:r>
              <a:rPr lang="en-GB" dirty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Environs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661080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n upper bound 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 varies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Increasing ChDp rapidly overwhelms an Rx PDMux, precluding full DPWiFi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magnify even more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</a:t>
            </a:r>
            <a:r>
              <a:rPr lang="en-US" sz="1400" b="1" i="1" dirty="0">
                <a:solidFill>
                  <a:schemeClr val="tx1"/>
                </a:solidFill>
              </a:rPr>
              <a:t>depolarization mitigation 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Fixed Wireless Access “Adaptive DPWiFi”: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the regularly sounded 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1449</TotalTime>
  <Words>1593</Words>
  <Application>Microsoft Office PowerPoint</Application>
  <PresentationFormat>Widescreen</PresentationFormat>
  <Paragraphs>292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Why DPWiFi for TGbn?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9</cp:revision>
  <cp:lastPrinted>1601-01-01T00:00:00Z</cp:lastPrinted>
  <dcterms:created xsi:type="dcterms:W3CDTF">2024-01-15T15:24:42Z</dcterms:created>
  <dcterms:modified xsi:type="dcterms:W3CDTF">2024-01-18T11:04:36Z</dcterms:modified>
  <cp:category>Name, Affiliation</cp:category>
</cp:coreProperties>
</file>