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496"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100" d="100"/>
          <a:sy n="100" d="100"/>
        </p:scale>
        <p:origin x="67" y="19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a:t>July 2024</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802.11-24/0004r3</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2024</a:t>
            </a:r>
            <a:endParaRPr lang="en-US" altLang="en-US" sz="1400" dirty="0"/>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July 2024</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a:t>July 2024</a:t>
            </a:r>
            <a:endParaRPr lang="en-US" dirty="0"/>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a:t>July 2024</a:t>
            </a:r>
            <a:endParaRPr lang="en-US" dirty="0"/>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a:t>July 2024</a:t>
            </a:r>
            <a:endParaRPr lang="en-US" dirty="0"/>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a:t>July 2024</a:t>
            </a:r>
            <a:endParaRPr lang="en-US" dirty="0"/>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a:t>July 2024</a:t>
            </a:r>
            <a:endParaRPr lang="en-US" dirty="0"/>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a:t>July 2024</a:t>
            </a:r>
            <a:endParaRPr lang="en-US" dirty="0"/>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802.11-24/0004r3</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re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4/ec-24-0123-00-00EC-montreal-2024-july-802-plenary-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2024-07-10</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spid="_x0000_s1028" name="Document" r:id="rId4" imgW="8439175" imgH="2457322" progId="Word.Document.8">
                  <p:embed/>
                </p:oleObj>
              </mc:Choice>
              <mc:Fallback>
                <p:oleObj name="Document" r:id="rId4"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a:solidFill>
                  <a:prstClr val="black">
                    <a:tint val="75000"/>
                  </a:prstClr>
                </a:solidFill>
              </a:rPr>
              <a:t>July 2024</a:t>
            </a:r>
            <a:endParaRPr lang="en-US" dirty="0">
              <a:solidFill>
                <a:prstClr val="black">
                  <a:tint val="75000"/>
                </a:prstClr>
              </a:solidFill>
            </a:endParaRP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2024</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July 2024</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July 2024</a:t>
            </a:r>
            <a:endParaRPr lang="en-GB" dirty="0"/>
          </a:p>
        </p:txBody>
      </p:sp>
      <p:sp>
        <p:nvSpPr>
          <p:cNvPr id="6" name="Rectangle 5">
            <a:extLst>
              <a:ext uri="{FF2B5EF4-FFF2-40B4-BE49-F238E27FC236}">
                <a16:creationId xmlns:a16="http://schemas.microsoft.com/office/drawing/2014/main" id="{FA25ED45-723A-A143-46FE-66AEC12772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0549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a:t>July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7340207" y="435628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8016901" y="241735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016393" y="3237961"/>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7313075" y="2011389"/>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59214"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SC</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4953916" y="3637315"/>
            <a:ext cx="946899"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802.11bp</a:t>
            </a:r>
          </a:p>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8010784" y="4627231"/>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a:t>July 2024</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a:t>July 2024</a:t>
            </a:r>
            <a:endParaRPr lang="en-US" dirty="0"/>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a:t>July 2024</a:t>
            </a:r>
            <a:endParaRPr lang="en-US" dirty="0"/>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a:t>July 2024</a:t>
            </a:r>
            <a:endParaRPr lang="en-US" dirty="0"/>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July 10</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July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a:t>July 2024</a:t>
            </a:r>
            <a:endParaRPr lang="en-US" dirty="0"/>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a:t>July 2024</a:t>
            </a:r>
            <a:endParaRPr lang="en-US" dirty="0"/>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a:t>July 2024</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i="1" dirty="0"/>
              <a:t>If you have not already done so, you can register here: </a:t>
            </a:r>
            <a:r>
              <a:rPr lang="en-US" altLang="en-US" b="0" i="1" dirty="0">
                <a:hlinkClick r:id="rId3"/>
              </a:rPr>
              <a:t>https://mtgevents.com.au/ieee2024/reg</a:t>
            </a:r>
            <a:r>
              <a:rPr lang="en-US" altLang="en-US" b="0" i="1"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https://mentor.ieee.org/802-ec/dcn/24/ec-24-0123-00-00EC-montreal-2024-july-802-plenary-things-to-know.pptx</a:t>
            </a:r>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a:t>July 2024</a:t>
            </a:r>
            <a:endParaRPr lang="en-US" dirty="0"/>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a:t>July 2024</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a:t>July 2024</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a:t>July 2024</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6933</Words>
  <Application>Microsoft Office PowerPoint</Application>
  <PresentationFormat>Widescreen</PresentationFormat>
  <Paragraphs>1152</Paragraphs>
  <Slides>64</Slides>
  <Notes>51</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81" baseType="lpstr">
      <vt:lpstr>MS Gothic</vt:lpstr>
      <vt:lpstr>ＭＳ Ｐゴシック</vt:lpstr>
      <vt:lpstr>ＭＳ Ｐゴシック</vt:lpstr>
      <vt:lpstr>Arial</vt:lpstr>
      <vt:lpstr>Arial Unicode MS</vt:lpstr>
      <vt:lpstr>Calibri</vt:lpstr>
      <vt:lpstr>DejaVu Sans</vt:lpstr>
      <vt:lpstr>Helvetica</vt:lpstr>
      <vt:lpstr>Monotype Sorts</vt:lpstr>
      <vt:lpstr>Tahoma</vt:lpstr>
      <vt:lpstr>Times New Roman</vt:lpstr>
      <vt:lpstr>Verdana</vt:lpstr>
      <vt:lpstr>Verdana (Body)</vt:lpstr>
      <vt:lpstr>Wingdings</vt:lpstr>
      <vt:lpstr>Wingdings 2</vt:lpstr>
      <vt:lpstr>802-11 Theme</vt:lpstr>
      <vt:lpstr>Document</vt:lpstr>
      <vt:lpstr>IEEE 802.11 New Members Introduction</vt:lpstr>
      <vt:lpstr>PowerPoint Presentation</vt:lpstr>
      <vt:lpstr>Registration for the July IEEE 802 plenary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424</cp:revision>
  <cp:lastPrinted>2020-01-13T01:47:50Z</cp:lastPrinted>
  <dcterms:created xsi:type="dcterms:W3CDTF">2014-04-14T10:59:07Z</dcterms:created>
  <dcterms:modified xsi:type="dcterms:W3CDTF">2024-07-15T18:53:22Z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1721064406</vt:lpwstr>
  </property>
</Properties>
</file>