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8" d="100"/>
          <a:sy n="88" d="100"/>
        </p:scale>
        <p:origin x="72" y="50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802.11-24/0003r10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802.11-24/0003r10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802.11-24/0003r10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802.11-24/0003r10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2024-04-12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441"/>
              </p:ext>
            </p:extLst>
          </p:nvPr>
        </p:nvGraphicFramePr>
        <p:xfrm>
          <a:off x="914400" y="3124200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503711"/>
              </p:ext>
            </p:extLst>
          </p:nvPr>
        </p:nvGraphicFramePr>
        <p:xfrm>
          <a:off x="929217" y="1256778"/>
          <a:ext cx="10361085" cy="3929358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24, May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74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16, May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18, 25, May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30, May 7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29, May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16, 17, 18 (ad-hoc)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15,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22,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21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095164"/>
              </p:ext>
            </p:extLst>
          </p:nvPr>
        </p:nvGraphicFramePr>
        <p:xfrm>
          <a:off x="802216" y="1263086"/>
          <a:ext cx="10361085" cy="3172047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12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30 (using 802.15.4ab Webex)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86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45</TotalTime>
  <Words>301</Words>
  <Application>Microsoft Office PowerPoint</Application>
  <PresentationFormat>Widescreen</PresentationFormat>
  <Paragraphs>112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Gothic</vt:lpstr>
      <vt:lpstr>Arial Unicode MS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1839</cp:revision>
  <cp:lastPrinted>1601-01-01T00:00:00Z</cp:lastPrinted>
  <dcterms:created xsi:type="dcterms:W3CDTF">2018-05-10T16:45:22Z</dcterms:created>
  <dcterms:modified xsi:type="dcterms:W3CDTF">2024-04-12T05:58:07Z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1712901212</vt:lpwstr>
  </property>
</Properties>
</file>