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6" r:id="rId5"/>
    <p:sldId id="270" r:id="rId6"/>
    <p:sldId id="274" r:id="rId7"/>
    <p:sldId id="276" r:id="rId8"/>
    <p:sldId id="275" r:id="rId9"/>
    <p:sldId id="272" r:id="rId10"/>
    <p:sldId id="269" r:id="rId11"/>
    <p:sldId id="27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CE9D08-DFAA-47AE-81B1-EB527880419A}">
          <p14:sldIdLst>
            <p14:sldId id="256"/>
            <p14:sldId id="257"/>
            <p14:sldId id="262"/>
            <p14:sldId id="266"/>
            <p14:sldId id="270"/>
            <p14:sldId id="274"/>
            <p14:sldId id="276"/>
            <p14:sldId id="275"/>
            <p14:sldId id="272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01" d="100"/>
          <a:sy n="101" d="100"/>
        </p:scale>
        <p:origin x="91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7E254D5-B995-4B32-BF1A-DE7DA6AB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1/dcn/24/11-24-0414-01-00bn-improving-acknowledgment-mechanism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A-MPDU Coexistence Feedback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2025-04-15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16919"/>
              </p:ext>
            </p:extLst>
          </p:nvPr>
        </p:nvGraphicFramePr>
        <p:xfrm>
          <a:off x="993775" y="2414588"/>
          <a:ext cx="10218738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Document" r:id="rId4" imgW="10448057" imgH="3452052" progId="Word.Document.8">
                  <p:embed/>
                </p:oleObj>
              </mc:Choice>
              <mc:Fallback>
                <p:oleObj name="Document" r:id="rId4" imgW="10448057" imgH="34520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336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ADAD-AE9A-47B0-ACFE-E727CB42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C66DE-CB29-4FD2-94CC-93F23F1F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a Multi-STA BlockAck variant </a:t>
            </a:r>
            <a:r>
              <a:rPr lang="en-GB" dirty="0"/>
              <a:t>that a non-AP STA can use as a response frame to a DL A-MPDU, in order to provide information on bad MPDUs/subframes and cumulative away time for previous PPDU, so that the AP originator can try to distinguish coex issues from channel issues?</a:t>
            </a:r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6F6C3-EE96-4EA1-8C15-DE886B2E3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E1D4-B964-4DB5-8AA0-F6FF0A228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C7B58-EFD9-4FB0-B3DD-EE9BA356C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0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3015-87B0-4CB0-9270-121E259D5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87A1A-2D3B-494E-A3D7-3014EB8E4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11-24-1247-00 </a:t>
            </a:r>
            <a:r>
              <a:rPr lang="en-GB" dirty="0" err="1"/>
              <a:t>icf</a:t>
            </a:r>
            <a:r>
              <a:rPr lang="en-GB" dirty="0"/>
              <a:t>-</a:t>
            </a:r>
            <a:r>
              <a:rPr lang="en-GB" dirty="0" err="1"/>
              <a:t>icr</a:t>
            </a:r>
            <a:r>
              <a:rPr lang="en-GB" dirty="0"/>
              <a:t>-design-for-coex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11-25-0063-00 indication-of-the-unavailability-information-for-</a:t>
            </a:r>
            <a:r>
              <a:rPr lang="en-GB" dirty="0" err="1"/>
              <a:t>idc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11-24-0414  </a:t>
            </a:r>
            <a:r>
              <a:rPr lang="en-US" dirty="0"/>
              <a:t>Improving acknowledgment mechanisms            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961B4-1651-4A57-AEB4-8B42447DE3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1800C-151C-4250-8829-7E82122364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0A031-101D-4C60-AAA3-F473EB34C3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04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mechanism to mitigate problems with coex during A-MPDU reception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Multi-STA BA enhanced in </a:t>
            </a:r>
            <a:r>
              <a:rPr lang="en-GB" dirty="0" err="1"/>
              <a:t>TGbn</a:t>
            </a:r>
            <a:r>
              <a:rPr lang="en-GB" dirty="0"/>
              <a:t>, to provide feedback in ICR frame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proposal enables use of Multi-STA BA in place of BA, to provide rich A-MPDU RX feedback to the AP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proposal enables an AP to differentiate between real channel errors and failures caused by IDC (at the non-AP STA)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008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 STA might be unable to receive an MPDU in an A-MPDU because of </a:t>
            </a:r>
            <a:r>
              <a:rPr lang="en-GB" dirty="0" err="1"/>
              <a:t>coex</a:t>
            </a:r>
            <a:r>
              <a:rPr lang="en-GB" dirty="0"/>
              <a:t> issues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If the recipient STA does not ack MPDUs for this reason, the originating STA will typically assume a channel problem and reduce the rate for subsequent 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worsens the problem, since the consequent increased PPDU duration increases the likelihood of </a:t>
            </a:r>
            <a:r>
              <a:rPr lang="en-GB" dirty="0" err="1"/>
              <a:t>coex</a:t>
            </a:r>
            <a:r>
              <a:rPr lang="en-GB" dirty="0"/>
              <a:t> collision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In the worst case, the rate is reduced so much that even a single MPDU does not fit between consecutive </a:t>
            </a:r>
            <a:r>
              <a:rPr lang="en-GB" dirty="0" err="1"/>
              <a:t>coex</a:t>
            </a:r>
            <a:r>
              <a:rPr lang="en-GB" dirty="0"/>
              <a:t> events; as a result data flow stops and the link is dropped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Enable the BlockAck frame(s) to carry new information, to help the originator distinguish between coex issues and channel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Coex</a:t>
            </a:r>
            <a:r>
              <a:rPr lang="en-GB" dirty="0"/>
              <a:t> issues might include hidden node issues, if these can be identified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Specifically, return (feed back to the A-MPDU originator)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The number of bad A-MPDU subframe headers / bad MPDU </a:t>
            </a:r>
            <a:r>
              <a:rPr lang="en-GB" dirty="0" err="1"/>
              <a:t>FCSes</a:t>
            </a:r>
            <a:r>
              <a:rPr lang="en-GB" dirty="0"/>
              <a:t>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Not caused by Coex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Can’t be a perfect count of missed MPDUs, since if A-MPDU subframe header is corrupted resync to next header is not guaranteed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Not counting when didn’t even try to receive, due to coex issues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The cumulative away time during the PPDU (caused by Coex)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2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2737-8615-458C-AC74-AE64A5B0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originator behaviour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17BF-9FCA-4016-90EB-A691D7686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the originator had many MPDUs unacknowledged: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recipient only reported </a:t>
            </a:r>
            <a:r>
              <a:rPr lang="en-GB" b="1" dirty="0"/>
              <a:t>a few bad MPDUs/subframes and a significant cumulative away time</a:t>
            </a:r>
            <a:r>
              <a:rPr lang="en-GB" dirty="0"/>
              <a:t>, the originator could surmise the recipient was just away </a:t>
            </a:r>
            <a:r>
              <a:rPr lang="en-GB" b="1" dirty="0"/>
              <a:t>due to </a:t>
            </a:r>
            <a:r>
              <a:rPr lang="en-GB" b="1" dirty="0" err="1"/>
              <a:t>coex</a:t>
            </a:r>
            <a:r>
              <a:rPr lang="en-GB" b="1" dirty="0"/>
              <a:t> issues</a:t>
            </a:r>
            <a:r>
              <a:rPr lang="en-GB" dirty="0"/>
              <a:t> for the </a:t>
            </a:r>
            <a:r>
              <a:rPr lang="en-GB" dirty="0" err="1"/>
              <a:t>unacked</a:t>
            </a:r>
            <a:r>
              <a:rPr lang="en-GB" dirty="0"/>
              <a:t> MPDUs, and use this as a hint </a:t>
            </a:r>
            <a:r>
              <a:rPr lang="en-GB" b="1" dirty="0">
                <a:solidFill>
                  <a:srgbClr val="00B050"/>
                </a:solidFill>
              </a:rPr>
              <a:t>not</a:t>
            </a:r>
            <a:r>
              <a:rPr lang="en-GB" dirty="0"/>
              <a:t> </a:t>
            </a:r>
            <a:r>
              <a:rPr lang="en-GB" b="1" dirty="0">
                <a:solidFill>
                  <a:srgbClr val="00B050"/>
                </a:solidFill>
              </a:rPr>
              <a:t>to change the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recipient reported </a:t>
            </a:r>
            <a:r>
              <a:rPr lang="en-GB" b="1" dirty="0"/>
              <a:t>many bad MPDUs/subframes</a:t>
            </a:r>
            <a:r>
              <a:rPr lang="en-GB" dirty="0"/>
              <a:t>, the originator could surmise bad radio conditions, and use this as a hint to </a:t>
            </a:r>
            <a:r>
              <a:rPr lang="en-GB" b="1" dirty="0">
                <a:solidFill>
                  <a:srgbClr val="00B050"/>
                </a:solidFill>
              </a:rPr>
              <a:t>rate-adapt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recipient only reported </a:t>
            </a:r>
            <a:r>
              <a:rPr lang="en-GB" b="1" dirty="0"/>
              <a:t>a few bad MPDUs/subframes and a zero or small cumulative away time</a:t>
            </a:r>
            <a:r>
              <a:rPr lang="en-GB" dirty="0"/>
              <a:t>, </a:t>
            </a:r>
            <a:r>
              <a:rPr lang="en-GB" b="1" dirty="0"/>
              <a:t>or there was no BA</a:t>
            </a:r>
            <a:r>
              <a:rPr lang="en-GB" dirty="0"/>
              <a:t>, the originator could surmise really bad radio conditions, and use this as a hint to </a:t>
            </a:r>
            <a:r>
              <a:rPr lang="en-GB" b="1" dirty="0">
                <a:solidFill>
                  <a:srgbClr val="00B050"/>
                </a:solidFill>
              </a:rPr>
              <a:t>rate-adapt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952799-9A1D-4AC9-9216-D9C68D643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4FCB4-E095-4CA6-9AF7-ACEF403AD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7AB2B7-D201-483D-8A22-CFBE237904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0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624A3-A42D-4593-9AD6-CF283AE04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GB" sz="2800" dirty="0"/>
              <a:t>AP cannot differentiate errors using only the BlockAck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11B67-B91C-4DBA-8AE9-60DBB4738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4461519" cy="4465614"/>
          </a:xfrm>
        </p:spPr>
        <p:txBody>
          <a:bodyPr/>
          <a:lstStyle/>
          <a:p>
            <a:r>
              <a:rPr lang="en-US" u="sng" dirty="0">
                <a:hlinkClick r:id="rId2"/>
              </a:rPr>
              <a:t>24/0414</a:t>
            </a:r>
            <a:r>
              <a:rPr lang="en-US" dirty="0"/>
              <a:t>  </a:t>
            </a:r>
            <a:r>
              <a:rPr lang="en-GB" dirty="0"/>
              <a:t>in use:</a:t>
            </a:r>
          </a:p>
          <a:p>
            <a:endParaRPr lang="en-GB" dirty="0"/>
          </a:p>
          <a:p>
            <a:r>
              <a:rPr lang="en-GB" dirty="0"/>
              <a:t>In all 3 cases:</a:t>
            </a:r>
          </a:p>
          <a:p>
            <a:r>
              <a:rPr lang="en-US" dirty="0"/>
              <a:t>Internal (in device) Error Occurred bit is 1</a:t>
            </a:r>
          </a:p>
          <a:p>
            <a:endParaRPr lang="en-US" dirty="0"/>
          </a:p>
          <a:p>
            <a:r>
              <a:rPr lang="en-US" dirty="0"/>
              <a:t>Problem: AP might ignore real channel errors</a:t>
            </a:r>
          </a:p>
          <a:p>
            <a:r>
              <a:rPr lang="en-US" dirty="0"/>
              <a:t>Question: How can AP Link Adaptation work?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BCD7EC-96AE-4827-A75D-CB63EBBA73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F5594-DC50-44DA-8C82-1D841A9545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EC60A-5009-4CC2-88F4-65278B8882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6EC0D6-4E3A-4075-9B16-7275FE01B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936" y="1350789"/>
            <a:ext cx="5825209" cy="510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92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AC1CB-FD1D-40C0-923F-6FE4EC095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66153"/>
          </a:xfrm>
        </p:spPr>
        <p:txBody>
          <a:bodyPr/>
          <a:lstStyle/>
          <a:p>
            <a:r>
              <a:rPr lang="en-GB" dirty="0"/>
              <a:t>AP gets rich feedback, so it can take correct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39BDF-EB59-4C59-82BE-B18B3743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4317503" cy="4393606"/>
          </a:xfrm>
        </p:spPr>
        <p:txBody>
          <a:bodyPr/>
          <a:lstStyle/>
          <a:p>
            <a:r>
              <a:rPr lang="en-GB" dirty="0"/>
              <a:t>This proposal:</a:t>
            </a:r>
          </a:p>
          <a:p>
            <a:endParaRPr lang="en-GB" dirty="0"/>
          </a:p>
          <a:p>
            <a:r>
              <a:rPr lang="en-GB" dirty="0"/>
              <a:t>Provide: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bad A-MPDU subframe headers / bad MPDU </a:t>
            </a:r>
            <a:r>
              <a:rPr lang="en-GB" dirty="0" err="1"/>
              <a:t>FCSes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Unavailability duration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5433F-EB7C-46B2-AC31-524B06DC78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120AC-B8ED-43E1-9B68-82FCB80A9A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E02579-1B0C-4F92-997F-1BE6915AE8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149DAF-B96D-4D0C-8F2B-56CBCF302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180" y="1389372"/>
            <a:ext cx="6371324" cy="50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73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CCC2-C593-4370-9999-6C7110B0B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GB" dirty="0"/>
              <a:t>Multi-STA BlockAck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56BA8-CCE1-4A70-9970-9C2D38BD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340768"/>
            <a:ext cx="3783498" cy="4968552"/>
          </a:xfrm>
        </p:spPr>
        <p:txBody>
          <a:bodyPr/>
          <a:lstStyle/>
          <a:p>
            <a:r>
              <a:rPr lang="en-GB" dirty="0"/>
              <a:t>Proposed changes:</a:t>
            </a:r>
          </a:p>
          <a:p>
            <a:r>
              <a:rPr lang="en-GB" dirty="0"/>
              <a:t>Multi-STA BA as a response frame to DL A-MPDU - from non-AP STA to AP</a:t>
            </a:r>
          </a:p>
          <a:p>
            <a:r>
              <a:rPr lang="en-GB" dirty="0"/>
              <a:t>Additional BA information field added to provide new information/ feedback: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Bad MPDU count = bad A-MPDU subframe headers / bad MPDU </a:t>
            </a:r>
            <a:r>
              <a:rPr lang="en-GB" sz="1800" b="0" dirty="0" err="1"/>
              <a:t>FCSes</a:t>
            </a:r>
            <a:r>
              <a:rPr lang="en-GB" sz="1800" b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Unavailability duration = time away from DL A-MPDU RX</a:t>
            </a:r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E7E8D-9D5B-4CA9-875D-914887C9C9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61D2-5667-49DE-9401-3BB5DA830E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5401A9-A47C-49B7-B4F0-9CAB7AE184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E8150C-9881-46D6-BFB9-187ACB562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160" y="2054717"/>
            <a:ext cx="7823404" cy="423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47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B0271-F057-4ED8-A112-CE7766337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GB" dirty="0"/>
              <a:t>Changes required in the </a:t>
            </a:r>
            <a:r>
              <a:rPr lang="en-GB" dirty="0" err="1"/>
              <a:t>TGbn</a:t>
            </a:r>
            <a:r>
              <a:rPr lang="en-GB" dirty="0"/>
              <a:t> D0.x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8C3A1-D656-4273-8CD1-47E285CD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dirty="0"/>
              <a:t>Allow </a:t>
            </a:r>
            <a:r>
              <a:rPr lang="en-GB" dirty="0"/>
              <a:t>Multi-STA BA as response frame to DL A-MPDU (it is already allowed as a control response frame)</a:t>
            </a:r>
          </a:p>
          <a:p>
            <a:pPr>
              <a:buFont typeface="+mj-lt"/>
              <a:buAutoNum type="arabicPeriod"/>
            </a:pPr>
            <a:endParaRPr lang="en-GB" dirty="0"/>
          </a:p>
          <a:p>
            <a:pPr>
              <a:buFont typeface="+mj-lt"/>
              <a:buAutoNum type="arabicPeriod"/>
            </a:pPr>
            <a:r>
              <a:rPr lang="en-GB" dirty="0"/>
              <a:t>Add a new “Feedback Type” value in the Multi-STA BA to allow Multi-STA BA to carry RX (DL A-MPDU) feedback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71B44-78B8-4205-9775-9DB1D2D705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E7B55-F62A-4B7A-8CA4-B6DA1C6A15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FBA67A-6DE3-4E85-875D-04BB14893B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86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802-11-submission(2)</Template>
  <TotalTime>33806</TotalTime>
  <Words>806</Words>
  <Application>Microsoft Office PowerPoint</Application>
  <PresentationFormat>Widescreen</PresentationFormat>
  <Paragraphs>107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A-MPDU Coexistence Feedback</vt:lpstr>
      <vt:lpstr>Abstract</vt:lpstr>
      <vt:lpstr>Problem</vt:lpstr>
      <vt:lpstr>Solution</vt:lpstr>
      <vt:lpstr>Possible originator behaviour</vt:lpstr>
      <vt:lpstr>AP cannot differentiate errors using only the BlockAck feedback</vt:lpstr>
      <vt:lpstr>AP gets rich feedback, so it can take correct action</vt:lpstr>
      <vt:lpstr>Multi-STA BlockAck</vt:lpstr>
      <vt:lpstr>Changes required in the TGbn D0.x</vt:lpstr>
      <vt:lpstr>Straw poll</vt:lpstr>
      <vt:lpstr>References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A-MPDU Coexistence Feedback</dc:title>
  <dc:subject>Test</dc:subject>
  <dc:creator>Mark Rison</dc:creator>
  <cp:keywords/>
  <cp:lastModifiedBy>Michail Koundourakis</cp:lastModifiedBy>
  <cp:revision>141</cp:revision>
  <cp:lastPrinted>1601-01-01T00:00:00Z</cp:lastPrinted>
  <dcterms:created xsi:type="dcterms:W3CDTF">2023-12-12T14:53:34Z</dcterms:created>
  <dcterms:modified xsi:type="dcterms:W3CDTF">2025-04-16T08:37:25Z</dcterms:modified>
  <cp:category>Michail KOUNDOURAKIS, Samsung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