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6"/>
  </p:sldMasterIdLst>
  <p:notesMasterIdLst>
    <p:notesMasterId r:id="rId13"/>
  </p:notesMasterIdLst>
  <p:handoutMasterIdLst>
    <p:handoutMasterId r:id="rId14"/>
  </p:handoutMasterIdLst>
  <p:sldIdLst>
    <p:sldId id="287" r:id="rId7"/>
    <p:sldId id="335" r:id="rId8"/>
    <p:sldId id="355" r:id="rId9"/>
    <p:sldId id="357" r:id="rId10"/>
    <p:sldId id="346" r:id="rId11"/>
    <p:sldId id="35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Galati Giordano, Lorenzo (Nokia - DE/Stuttgart)" initials="GGL(-D" lastIdx="9" clrIdx="1">
    <p:extLst>
      <p:ext uri="{19B8F6BF-5375-455C-9EA6-DF929625EA0E}">
        <p15:presenceInfo xmlns:p15="http://schemas.microsoft.com/office/powerpoint/2012/main" userId="S::lorenzo.galati_giordano@nokia-bell-labs.com::d670983f-5ed8-4511-999e-9a574b4ae3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38EC85-6A27-D44A-BC25-D838A2F319A1}" v="9" dt="2021-03-23T06:12:36.4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6" autoAdjust="0"/>
    <p:restoredTop sz="94450" autoAdjust="0"/>
  </p:normalViewPr>
  <p:slideViewPr>
    <p:cSldViewPr snapToGrid="0">
      <p:cViewPr varScale="1">
        <p:scale>
          <a:sx n="76" d="100"/>
          <a:sy n="76" d="100"/>
        </p:scale>
        <p:origin x="40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microsoft.com/office/2016/11/relationships/changesInfo" Target="changesInfos/changesInfo1.xml"/><Relationship Id="rId5" Type="http://schemas.openxmlformats.org/officeDocument/2006/relationships/customXml" Target="../customXml/item5.xml"/><Relationship Id="rId15" Type="http://schemas.openxmlformats.org/officeDocument/2006/relationships/commentAuthors" Target="commentAuthors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slin, Mika (Nokia - FI/Espoo)" userId="67c41d2c-4987-4500-b415-d9e92aed693c" providerId="ADAL" clId="{2638EC85-6A27-D44A-BC25-D838A2F319A1}"/>
    <pc:docChg chg="undo custSel addSld delSld modSld modMainMaster">
      <pc:chgData name="Kasslin, Mika (Nokia - FI/Espoo)" userId="67c41d2c-4987-4500-b415-d9e92aed693c" providerId="ADAL" clId="{2638EC85-6A27-D44A-BC25-D838A2F319A1}" dt="2021-03-23T06:14:09.169" v="4558" actId="20577"/>
      <pc:docMkLst>
        <pc:docMk/>
      </pc:docMkLst>
      <pc:sldChg chg="del">
        <pc:chgData name="Kasslin, Mika (Nokia - FI/Espoo)" userId="67c41d2c-4987-4500-b415-d9e92aed693c" providerId="ADAL" clId="{2638EC85-6A27-D44A-BC25-D838A2F319A1}" dt="2021-03-22T11:06:25.115" v="1176" actId="2696"/>
        <pc:sldMkLst>
          <pc:docMk/>
          <pc:sldMk cId="31946241" sldId="282"/>
        </pc:sldMkLst>
      </pc:sldChg>
      <pc:sldChg chg="modSp mod">
        <pc:chgData name="Kasslin, Mika (Nokia - FI/Espoo)" userId="67c41d2c-4987-4500-b415-d9e92aed693c" providerId="ADAL" clId="{2638EC85-6A27-D44A-BC25-D838A2F319A1}" dt="2021-03-22T14:51:17.246" v="4520" actId="20577"/>
        <pc:sldMkLst>
          <pc:docMk/>
          <pc:sldMk cId="1226111485" sldId="287"/>
        </pc:sldMkLst>
        <pc:spChg chg="mod">
          <ac:chgData name="Kasslin, Mika (Nokia - FI/Espoo)" userId="67c41d2c-4987-4500-b415-d9e92aed693c" providerId="ADAL" clId="{2638EC85-6A27-D44A-BC25-D838A2F319A1}" dt="2021-03-22T14:51:17.246" v="4520" actId="20577"/>
          <ac:spMkLst>
            <pc:docMk/>
            <pc:sldMk cId="1226111485" sldId="287"/>
            <ac:spMk id="7" creationId="{00000000-0000-0000-0000-000000000000}"/>
          </ac:spMkLst>
        </pc:spChg>
        <pc:spChg chg="mod">
          <ac:chgData name="Kasslin, Mika (Nokia - FI/Espoo)" userId="67c41d2c-4987-4500-b415-d9e92aed693c" providerId="ADAL" clId="{2638EC85-6A27-D44A-BC25-D838A2F319A1}" dt="2021-03-22T09:57:15.349" v="5" actId="20577"/>
          <ac:spMkLst>
            <pc:docMk/>
            <pc:sldMk cId="1226111485" sldId="287"/>
            <ac:spMk id="8" creationId="{00000000-0000-0000-0000-000000000000}"/>
          </ac:spMkLst>
        </pc:spChg>
      </pc:sldChg>
      <pc:sldChg chg="modSp mod">
        <pc:chgData name="Kasslin, Mika (Nokia - FI/Espoo)" userId="67c41d2c-4987-4500-b415-d9e92aed693c" providerId="ADAL" clId="{2638EC85-6A27-D44A-BC25-D838A2F319A1}" dt="2021-03-22T14:43:01.493" v="4083" actId="20577"/>
        <pc:sldMkLst>
          <pc:docMk/>
          <pc:sldMk cId="3271880493" sldId="323"/>
        </pc:sldMkLst>
        <pc:spChg chg="mod">
          <ac:chgData name="Kasslin, Mika (Nokia - FI/Espoo)" userId="67c41d2c-4987-4500-b415-d9e92aed693c" providerId="ADAL" clId="{2638EC85-6A27-D44A-BC25-D838A2F319A1}" dt="2021-03-22T14:43:01.493" v="4083" actId="20577"/>
          <ac:spMkLst>
            <pc:docMk/>
            <pc:sldMk cId="3271880493" sldId="323"/>
            <ac:spMk id="3" creationId="{F0AD7E99-457E-4542-84F8-EE86FBBA9AA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3:25.421" v="4552" actId="13926"/>
        <pc:sldMkLst>
          <pc:docMk/>
          <pc:sldMk cId="307241452" sldId="325"/>
        </pc:sldMkLst>
        <pc:spChg chg="mod">
          <ac:chgData name="Kasslin, Mika (Nokia - FI/Espoo)" userId="67c41d2c-4987-4500-b415-d9e92aed693c" providerId="ADAL" clId="{2638EC85-6A27-D44A-BC25-D838A2F319A1}" dt="2021-03-22T14:11:14.519" v="2491" actId="20577"/>
          <ac:spMkLst>
            <pc:docMk/>
            <pc:sldMk cId="307241452" sldId="325"/>
            <ac:spMk id="2" creationId="{16F21271-59CF-4C9C-AFC4-6EE38A87B808}"/>
          </ac:spMkLst>
        </pc:spChg>
        <pc:spChg chg="mod">
          <ac:chgData name="Kasslin, Mika (Nokia - FI/Espoo)" userId="67c41d2c-4987-4500-b415-d9e92aed693c" providerId="ADAL" clId="{2638EC85-6A27-D44A-BC25-D838A2F319A1}" dt="2021-03-23T06:13:25.421" v="4552" actId="13926"/>
          <ac:spMkLst>
            <pc:docMk/>
            <pc:sldMk cId="307241452" sldId="325"/>
            <ac:spMk id="3" creationId="{7CEC814B-A58D-4C87-9917-50E3D003FFB5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12:33.540" v="2493" actId="2696"/>
        <pc:sldMkLst>
          <pc:docMk/>
          <pc:sldMk cId="4050240343" sldId="326"/>
        </pc:sldMkLst>
      </pc:sldChg>
      <pc:sldChg chg="modSp mod delCm">
        <pc:chgData name="Kasslin, Mika (Nokia - FI/Espoo)" userId="67c41d2c-4987-4500-b415-d9e92aed693c" providerId="ADAL" clId="{2638EC85-6A27-D44A-BC25-D838A2F319A1}" dt="2021-03-23T06:14:09.169" v="4558" actId="20577"/>
        <pc:sldMkLst>
          <pc:docMk/>
          <pc:sldMk cId="1704975782" sldId="328"/>
        </pc:sldMkLst>
        <pc:spChg chg="mod">
          <ac:chgData name="Kasslin, Mika (Nokia - FI/Espoo)" userId="67c41d2c-4987-4500-b415-d9e92aed693c" providerId="ADAL" clId="{2638EC85-6A27-D44A-BC25-D838A2F319A1}" dt="2021-03-23T06:14:09.169" v="4558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2:01.248" v="4528" actId="13926"/>
        <pc:sldMkLst>
          <pc:docMk/>
          <pc:sldMk cId="946981746" sldId="329"/>
        </pc:sldMkLst>
        <pc:spChg chg="mod">
          <ac:chgData name="Kasslin, Mika (Nokia - FI/Espoo)" userId="67c41d2c-4987-4500-b415-d9e92aed693c" providerId="ADAL" clId="{2638EC85-6A27-D44A-BC25-D838A2F319A1}" dt="2021-03-22T14:45:59.694" v="4288" actId="20577"/>
          <ac:spMkLst>
            <pc:docMk/>
            <pc:sldMk cId="946981746" sldId="329"/>
            <ac:spMk id="2" creationId="{C8C99E19-E149-4F77-AAB2-6AF97FC5D4C0}"/>
          </ac:spMkLst>
        </pc:spChg>
        <pc:spChg chg="mod">
          <ac:chgData name="Kasslin, Mika (Nokia - FI/Espoo)" userId="67c41d2c-4987-4500-b415-d9e92aed693c" providerId="ADAL" clId="{2638EC85-6A27-D44A-BC25-D838A2F319A1}" dt="2021-03-23T06:12:01.248" v="4528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45:56.598" v="4287" actId="2696"/>
        <pc:sldMkLst>
          <pc:docMk/>
          <pc:sldMk cId="859352276" sldId="330"/>
        </pc:sldMkLst>
      </pc:sldChg>
      <pc:sldChg chg="del">
        <pc:chgData name="Kasslin, Mika (Nokia - FI/Espoo)" userId="67c41d2c-4987-4500-b415-d9e92aed693c" providerId="ADAL" clId="{2638EC85-6A27-D44A-BC25-D838A2F319A1}" dt="2021-03-22T14:12:10.374" v="2492" actId="2696"/>
        <pc:sldMkLst>
          <pc:docMk/>
          <pc:sldMk cId="1270419353" sldId="333"/>
        </pc:sldMkLst>
      </pc:sldChg>
      <pc:sldChg chg="del">
        <pc:chgData name="Kasslin, Mika (Nokia - FI/Espoo)" userId="67c41d2c-4987-4500-b415-d9e92aed693c" providerId="ADAL" clId="{2638EC85-6A27-D44A-BC25-D838A2F319A1}" dt="2021-03-22T14:35:07.061" v="3362" actId="2696"/>
        <pc:sldMkLst>
          <pc:docMk/>
          <pc:sldMk cId="1466351738" sldId="334"/>
        </pc:sldMkLst>
      </pc:sldChg>
      <pc:sldChg chg="modSp new mod delCm">
        <pc:chgData name="Kasslin, Mika (Nokia - FI/Espoo)" userId="67c41d2c-4987-4500-b415-d9e92aed693c" providerId="ADAL" clId="{2638EC85-6A27-D44A-BC25-D838A2F319A1}" dt="2021-03-23T06:11:47.753" v="4526" actId="20577"/>
        <pc:sldMkLst>
          <pc:docMk/>
          <pc:sldMk cId="1668250981" sldId="335"/>
        </pc:sldMkLst>
        <pc:spChg chg="mod">
          <ac:chgData name="Kasslin, Mika (Nokia - FI/Espoo)" userId="67c41d2c-4987-4500-b415-d9e92aed693c" providerId="ADAL" clId="{2638EC85-6A27-D44A-BC25-D838A2F319A1}" dt="2021-03-22T10:07:26.981" v="13" actId="20577"/>
          <ac:spMkLst>
            <pc:docMk/>
            <pc:sldMk cId="1668250981" sldId="335"/>
            <ac:spMk id="2" creationId="{6E040630-7F34-6C4A-AC52-4D5FF0C815E0}"/>
          </ac:spMkLst>
        </pc:spChg>
        <pc:spChg chg="mod">
          <ac:chgData name="Kasslin, Mika (Nokia - FI/Espoo)" userId="67c41d2c-4987-4500-b415-d9e92aed693c" providerId="ADAL" clId="{2638EC85-6A27-D44A-BC25-D838A2F319A1}" dt="2021-03-23T06:11:47.753" v="4526" actId="20577"/>
          <ac:spMkLst>
            <pc:docMk/>
            <pc:sldMk cId="1668250981" sldId="335"/>
            <ac:spMk id="3" creationId="{9AB3F7AA-37B4-0942-A4BA-9B890C6110A6}"/>
          </ac:spMkLst>
        </pc:spChg>
      </pc:sldChg>
      <pc:sldChg chg="modSp new mod">
        <pc:chgData name="Kasslin, Mika (Nokia - FI/Espoo)" userId="67c41d2c-4987-4500-b415-d9e92aed693c" providerId="ADAL" clId="{2638EC85-6A27-D44A-BC25-D838A2F319A1}" dt="2021-03-23T06:12:36.442" v="4546" actId="20577"/>
        <pc:sldMkLst>
          <pc:docMk/>
          <pc:sldMk cId="173697168" sldId="336"/>
        </pc:sldMkLst>
        <pc:spChg chg="mod">
          <ac:chgData name="Kasslin, Mika (Nokia - FI/Espoo)" userId="67c41d2c-4987-4500-b415-d9e92aed693c" providerId="ADAL" clId="{2638EC85-6A27-D44A-BC25-D838A2F319A1}" dt="2021-03-23T06:12:11.706" v="4539" actId="20577"/>
          <ac:spMkLst>
            <pc:docMk/>
            <pc:sldMk cId="173697168" sldId="336"/>
            <ac:spMk id="2" creationId="{408F7E1E-B272-8E4E-BA11-7CA25A76C277}"/>
          </ac:spMkLst>
        </pc:spChg>
        <pc:spChg chg="mod">
          <ac:chgData name="Kasslin, Mika (Nokia - FI/Espoo)" userId="67c41d2c-4987-4500-b415-d9e92aed693c" providerId="ADAL" clId="{2638EC85-6A27-D44A-BC25-D838A2F319A1}" dt="2021-03-23T06:12:36.442" v="4546" actId="20577"/>
          <ac:spMkLst>
            <pc:docMk/>
            <pc:sldMk cId="173697168" sldId="336"/>
            <ac:spMk id="3" creationId="{6307100D-C9E8-0944-88F5-027AB8AA8E96}"/>
          </ac:spMkLst>
        </pc:spChg>
      </pc:sldChg>
      <pc:sldMasterChg chg="modSp mod">
        <pc:chgData name="Kasslin, Mika (Nokia - FI/Espoo)" userId="67c41d2c-4987-4500-b415-d9e92aed693c" providerId="ADAL" clId="{2638EC85-6A27-D44A-BC25-D838A2F319A1}" dt="2021-03-22T14:36:45.568" v="3372" actId="20577"/>
        <pc:sldMasterMkLst>
          <pc:docMk/>
          <pc:sldMasterMk cId="539040119" sldId="2147483695"/>
        </pc:sldMasterMkLst>
        <pc:spChg chg="mod">
          <ac:chgData name="Kasslin, Mika (Nokia - FI/Espoo)" userId="67c41d2c-4987-4500-b415-d9e92aed693c" providerId="ADAL" clId="{2638EC85-6A27-D44A-BC25-D838A2F319A1}" dt="2021-03-22T14:36:45.568" v="3372" actId="20577"/>
          <ac:spMkLst>
            <pc:docMk/>
            <pc:sldMasterMk cId="539040119" sldId="2147483695"/>
            <ac:spMk id="11" creationId="{A2C1934C-D9E1-4B95-BD7A-3A16B08E8C44}"/>
          </ac:spMkLst>
        </pc:spChg>
      </pc:sldMasterChg>
    </pc:docChg>
  </pc:docChgLst>
  <pc:docChgLst>
    <pc:chgData name="Galati Giordano, Lorenzo (Nokia - DE/Stuttgart)" userId="d670983f-5ed8-4511-999e-9a574b4ae3ee" providerId="ADAL" clId="{9DBECB6D-E04A-47CF-8E95-C13E1479C5B7}"/>
    <pc:docChg chg="undo custSel modSld">
      <pc:chgData name="Galati Giordano, Lorenzo (Nokia - DE/Stuttgart)" userId="d670983f-5ed8-4511-999e-9a574b4ae3ee" providerId="ADAL" clId="{9DBECB6D-E04A-47CF-8E95-C13E1479C5B7}" dt="2021-03-22T21:29:17.237" v="305" actId="20577"/>
      <pc:docMkLst>
        <pc:docMk/>
      </pc:docMkLst>
      <pc:sldChg chg="modSp addCm modCm">
        <pc:chgData name="Galati Giordano, Lorenzo (Nokia - DE/Stuttgart)" userId="d670983f-5ed8-4511-999e-9a574b4ae3ee" providerId="ADAL" clId="{9DBECB6D-E04A-47CF-8E95-C13E1479C5B7}" dt="2021-03-22T21:21:37.924" v="256" actId="14100"/>
        <pc:sldMkLst>
          <pc:docMk/>
          <pc:sldMk cId="307241452" sldId="325"/>
        </pc:sldMkLst>
        <pc:spChg chg="mod">
          <ac:chgData name="Galati Giordano, Lorenzo (Nokia - DE/Stuttgart)" userId="d670983f-5ed8-4511-999e-9a574b4ae3ee" providerId="ADAL" clId="{9DBECB6D-E04A-47CF-8E95-C13E1479C5B7}" dt="2021-03-22T21:21:37.924" v="256" actId="14100"/>
          <ac:spMkLst>
            <pc:docMk/>
            <pc:sldMk cId="307241452" sldId="325"/>
            <ac:spMk id="3" creationId="{7CEC814B-A58D-4C87-9917-50E3D003FFB5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9:17.237" v="305" actId="20577"/>
        <pc:sldMkLst>
          <pc:docMk/>
          <pc:sldMk cId="1704975782" sldId="328"/>
        </pc:sldMkLst>
        <pc:spChg chg="mod">
          <ac:chgData name="Galati Giordano, Lorenzo (Nokia - DE/Stuttgart)" userId="d670983f-5ed8-4511-999e-9a574b4ae3ee" providerId="ADAL" clId="{9DBECB6D-E04A-47CF-8E95-C13E1479C5B7}" dt="2021-03-22T21:29:17.237" v="305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6:48.982" v="285"/>
        <pc:sldMkLst>
          <pc:docMk/>
          <pc:sldMk cId="946981746" sldId="329"/>
        </pc:sldMkLst>
        <pc:spChg chg="mod">
          <ac:chgData name="Galati Giordano, Lorenzo (Nokia - DE/Stuttgart)" userId="d670983f-5ed8-4511-999e-9a574b4ae3ee" providerId="ADAL" clId="{9DBECB6D-E04A-47CF-8E95-C13E1479C5B7}" dt="2021-03-22T21:26:32.027" v="283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modSp addCm delCm modCm">
        <pc:chgData name="Galati Giordano, Lorenzo (Nokia - DE/Stuttgart)" userId="d670983f-5ed8-4511-999e-9a574b4ae3ee" providerId="ADAL" clId="{9DBECB6D-E04A-47CF-8E95-C13E1479C5B7}" dt="2021-03-22T21:12:05.689" v="99"/>
        <pc:sldMkLst>
          <pc:docMk/>
          <pc:sldMk cId="1668250981" sldId="335"/>
        </pc:sldMkLst>
        <pc:spChg chg="mod">
          <ac:chgData name="Galati Giordano, Lorenzo (Nokia - DE/Stuttgart)" userId="d670983f-5ed8-4511-999e-9a574b4ae3ee" providerId="ADAL" clId="{9DBECB6D-E04A-47CF-8E95-C13E1479C5B7}" dt="2021-03-22T21:09:40.368" v="58" actId="20577"/>
          <ac:spMkLst>
            <pc:docMk/>
            <pc:sldMk cId="1668250981" sldId="335"/>
            <ac:spMk id="3" creationId="{9AB3F7AA-37B4-0942-A4BA-9B890C6110A6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B73F1-7873-443C-8040-A0F19D3BBBD5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618D7-EC89-435D-A74D-1DE850F85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48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62240-A291-45F9-A4E0-572AF6DA2E6A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49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38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11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98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789739" y="6475413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69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14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35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83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25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45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80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11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1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04039" y="6475413"/>
            <a:ext cx="24878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39180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802.11-2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3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/2212</a:t>
            </a:r>
            <a:r>
              <a:rPr lang="en-US" sz="1800" b="1" dirty="0" smtClean="0">
                <a:cs typeface="+mn-cs"/>
              </a:rPr>
              <a:t>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84795" y="332601"/>
            <a:ext cx="1378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 smtClean="0">
                <a:cs typeface="+mn-cs"/>
              </a:rPr>
              <a:t>Nov 2023</a:t>
            </a:r>
            <a:endParaRPr lang="en-US" sz="1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90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7" y="514928"/>
            <a:ext cx="10363200" cy="14700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R-TWT protection in 11bn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5220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2023-12-22</a:t>
            </a:r>
            <a:endParaRPr lang="en-GB" sz="2000" b="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03006" y="6492875"/>
            <a:ext cx="2743200" cy="365125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2" name="页脚占位符 4">
            <a:extLst>
              <a:ext uri="{FF2B5EF4-FFF2-40B4-BE49-F238E27FC236}">
                <a16:creationId xmlns:a16="http://schemas.microsoft.com/office/drawing/2014/main" id="{75BF2F47-7382-4FD2-8C90-3E69AFED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39845" y="6492875"/>
            <a:ext cx="2487861" cy="276999"/>
          </a:xfrm>
        </p:spPr>
        <p:txBody>
          <a:bodyPr/>
          <a:lstStyle/>
          <a:p>
            <a:r>
              <a:rPr lang="da-DK" dirty="0" smtClean="0"/>
              <a:t>Xiangxin Gu (Spreadtrum)</a:t>
            </a:r>
            <a:endParaRPr lang="en-GB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065869" y="278822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3246729"/>
              </p:ext>
            </p:extLst>
          </p:nvPr>
        </p:nvGraphicFramePr>
        <p:xfrm>
          <a:off x="1065869" y="3322233"/>
          <a:ext cx="11047435" cy="5096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" name="Document" r:id="rId4" imgW="9612588" imgH="4446606" progId="Word.Document.8">
                  <p:embed/>
                </p:oleObj>
              </mc:Choice>
              <mc:Fallback>
                <p:oleObj name="Document" r:id="rId4" imgW="9612588" imgH="4446606" progId="Word.Document.8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869" y="3322233"/>
                        <a:ext cx="11047435" cy="50962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611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602300"/>
            <a:ext cx="10363200" cy="2381744"/>
          </a:xfrm>
        </p:spPr>
        <p:txBody>
          <a:bodyPr/>
          <a:lstStyle/>
          <a:p>
            <a:r>
              <a:rPr lang="en-US" altLang="zh-CN" sz="1800" dirty="0" smtClean="0"/>
              <a:t>MAP coordinated R-TWT SP protection has been discussed for a long time.</a:t>
            </a:r>
          </a:p>
          <a:p>
            <a:pPr marL="342900" lvl="1" indent="-342900">
              <a:buChar char="•"/>
            </a:pPr>
            <a:endParaRPr lang="en-US" altLang="zh-CN" sz="1800" b="1" dirty="0" smtClean="0">
              <a:ea typeface="+mn-ea"/>
              <a:cs typeface="+mn-cs"/>
            </a:endParaRPr>
          </a:p>
          <a:p>
            <a:pPr marL="342900" lvl="1" indent="-342900">
              <a:buChar char="•"/>
            </a:pPr>
            <a:r>
              <a:rPr lang="en-US" altLang="zh-CN" sz="1800" b="1" dirty="0" smtClean="0">
                <a:ea typeface="+mn-ea"/>
                <a:cs typeface="+mn-cs"/>
              </a:rPr>
              <a:t>In this contribution, we provide considerations and proposals on R-TWT SP protection in 11bn.</a:t>
            </a:r>
            <a:endParaRPr lang="en-US" altLang="zh-CN" sz="1800" b="1" dirty="0"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5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1"/>
            <a:ext cx="10565296" cy="914399"/>
          </a:xfrm>
        </p:spPr>
        <p:txBody>
          <a:bodyPr/>
          <a:lstStyle/>
          <a:p>
            <a:r>
              <a:rPr lang="en-US" dirty="0" smtClean="0"/>
              <a:t>Considerations on R-TWT SP protection 11bn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0422" y="1669639"/>
            <a:ext cx="10363200" cy="2716320"/>
          </a:xfrm>
        </p:spPr>
        <p:txBody>
          <a:bodyPr/>
          <a:lstStyle/>
          <a:p>
            <a:r>
              <a:rPr lang="en-US" sz="1800" dirty="0" smtClean="0"/>
              <a:t>APs of OBSS R-TWT SPs may be not in an ESS. They are just neighboring.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sz="1800" dirty="0" smtClean="0"/>
              <a:t>Overlapped R-TWT SPs should be avoided between 2 AP</a:t>
            </a:r>
            <a:r>
              <a:rPr lang="en-US" altLang="zh-CN" sz="1800" dirty="0" smtClean="0"/>
              <a:t>s that can hear from each other.</a:t>
            </a:r>
          </a:p>
          <a:p>
            <a:pPr lvl="1"/>
            <a:r>
              <a:rPr lang="en-US" sz="1600" dirty="0" smtClean="0"/>
              <a:t>If there have to be overlapped R-TWT SPs between the 2 APs, C-OFDMA and C-TDMA etc. can be candidate solutions. However, for APs not belonging to an ESS, there may be security issues. Further study is needed.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altLang="zh-CN" sz="1800" dirty="0" smtClean="0"/>
              <a:t>STAs in a BSS may have different OBSS R-TWT SPs to protect, subject to their locations.</a:t>
            </a:r>
            <a:endParaRPr lang="en-US" altLang="zh-CN" sz="20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11" name="等腰三角形 10"/>
          <p:cNvSpPr/>
          <p:nvPr/>
        </p:nvSpPr>
        <p:spPr>
          <a:xfrm>
            <a:off x="4760779" y="4819975"/>
            <a:ext cx="184738" cy="37869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椭圆 11"/>
          <p:cNvSpPr/>
          <p:nvPr/>
        </p:nvSpPr>
        <p:spPr>
          <a:xfrm>
            <a:off x="3691156" y="4030864"/>
            <a:ext cx="2321707" cy="2218936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等腰三角形 12"/>
          <p:cNvSpPr/>
          <p:nvPr/>
        </p:nvSpPr>
        <p:spPr>
          <a:xfrm>
            <a:off x="6207284" y="4858319"/>
            <a:ext cx="184738" cy="378697"/>
          </a:xfrm>
          <a:prstGeom prst="triangl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椭圆 13"/>
          <p:cNvSpPr/>
          <p:nvPr/>
        </p:nvSpPr>
        <p:spPr>
          <a:xfrm>
            <a:off x="5131551" y="4027263"/>
            <a:ext cx="2334652" cy="2222536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矩形 14"/>
          <p:cNvSpPr/>
          <p:nvPr/>
        </p:nvSpPr>
        <p:spPr>
          <a:xfrm>
            <a:off x="3983583" y="5022977"/>
            <a:ext cx="92364" cy="20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矩形 15"/>
          <p:cNvSpPr/>
          <p:nvPr/>
        </p:nvSpPr>
        <p:spPr>
          <a:xfrm>
            <a:off x="5427126" y="5490217"/>
            <a:ext cx="92364" cy="20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文本框 16"/>
          <p:cNvSpPr txBox="1"/>
          <p:nvPr/>
        </p:nvSpPr>
        <p:spPr>
          <a:xfrm>
            <a:off x="3762802" y="5272479"/>
            <a:ext cx="5325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STA1</a:t>
            </a:r>
            <a:r>
              <a:rPr lang="en-US" altLang="zh-CN" sz="1000" dirty="0" smtClean="0"/>
              <a:t>2</a:t>
            </a:r>
            <a:endParaRPr lang="en-US" sz="1000" dirty="0"/>
          </a:p>
        </p:txBody>
      </p:sp>
      <p:sp>
        <p:nvSpPr>
          <p:cNvPr id="18" name="文本框 17"/>
          <p:cNvSpPr txBox="1"/>
          <p:nvPr/>
        </p:nvSpPr>
        <p:spPr>
          <a:xfrm>
            <a:off x="5207049" y="5705243"/>
            <a:ext cx="5325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STA1</a:t>
            </a:r>
            <a:r>
              <a:rPr lang="en-US" altLang="zh-CN" sz="1000" dirty="0" smtClean="0"/>
              <a:t>1</a:t>
            </a:r>
            <a:endParaRPr lang="en-US" sz="1000" dirty="0"/>
          </a:p>
        </p:txBody>
      </p:sp>
      <p:sp>
        <p:nvSpPr>
          <p:cNvPr id="19" name="文本框 18"/>
          <p:cNvSpPr txBox="1"/>
          <p:nvPr/>
        </p:nvSpPr>
        <p:spPr>
          <a:xfrm>
            <a:off x="4654565" y="5226565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AP1</a:t>
            </a:r>
            <a:endParaRPr lang="en-US" sz="1000" dirty="0"/>
          </a:p>
        </p:txBody>
      </p:sp>
      <p:sp>
        <p:nvSpPr>
          <p:cNvPr id="20" name="文本框 19"/>
          <p:cNvSpPr txBox="1"/>
          <p:nvPr/>
        </p:nvSpPr>
        <p:spPr>
          <a:xfrm>
            <a:off x="6128589" y="5273307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AP2</a:t>
            </a:r>
            <a:endParaRPr lang="en-US" sz="1000" dirty="0"/>
          </a:p>
        </p:txBody>
      </p:sp>
      <p:sp>
        <p:nvSpPr>
          <p:cNvPr id="22" name="矩形 21"/>
          <p:cNvSpPr/>
          <p:nvPr/>
        </p:nvSpPr>
        <p:spPr>
          <a:xfrm>
            <a:off x="5579526" y="4741053"/>
            <a:ext cx="92364" cy="203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文本框 22"/>
          <p:cNvSpPr txBox="1"/>
          <p:nvPr/>
        </p:nvSpPr>
        <p:spPr>
          <a:xfrm>
            <a:off x="5359449" y="4990508"/>
            <a:ext cx="5325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STA</a:t>
            </a:r>
            <a:r>
              <a:rPr lang="en-US" altLang="zh-CN" sz="1000" dirty="0" smtClean="0"/>
              <a:t>21</a:t>
            </a:r>
            <a:endParaRPr lang="en-US" sz="1000" dirty="0"/>
          </a:p>
        </p:txBody>
      </p:sp>
      <p:sp>
        <p:nvSpPr>
          <p:cNvPr id="24" name="椭圆 23"/>
          <p:cNvSpPr/>
          <p:nvPr/>
        </p:nvSpPr>
        <p:spPr>
          <a:xfrm>
            <a:off x="5971849" y="4045439"/>
            <a:ext cx="2334652" cy="2222536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等腰三角形 24"/>
          <p:cNvSpPr/>
          <p:nvPr/>
        </p:nvSpPr>
        <p:spPr>
          <a:xfrm>
            <a:off x="7055971" y="4859717"/>
            <a:ext cx="184738" cy="378697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文本框 25"/>
          <p:cNvSpPr txBox="1"/>
          <p:nvPr/>
        </p:nvSpPr>
        <p:spPr>
          <a:xfrm>
            <a:off x="6977276" y="5274705"/>
            <a:ext cx="4122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AP3</a:t>
            </a:r>
            <a:endParaRPr lang="en-US" sz="1000" dirty="0"/>
          </a:p>
        </p:txBody>
      </p:sp>
      <p:sp>
        <p:nvSpPr>
          <p:cNvPr id="27" name="矩形 26"/>
          <p:cNvSpPr/>
          <p:nvPr/>
        </p:nvSpPr>
        <p:spPr>
          <a:xfrm>
            <a:off x="7674958" y="4447904"/>
            <a:ext cx="92364" cy="203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文本框 27"/>
          <p:cNvSpPr txBox="1"/>
          <p:nvPr/>
        </p:nvSpPr>
        <p:spPr>
          <a:xfrm>
            <a:off x="7454177" y="4697406"/>
            <a:ext cx="5549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STA31</a:t>
            </a:r>
            <a:endParaRPr lang="en-US" sz="1000" dirty="0"/>
          </a:p>
        </p:txBody>
      </p:sp>
      <p:sp>
        <p:nvSpPr>
          <p:cNvPr id="29" name="矩形 28"/>
          <p:cNvSpPr/>
          <p:nvPr/>
        </p:nvSpPr>
        <p:spPr>
          <a:xfrm>
            <a:off x="6684359" y="5733364"/>
            <a:ext cx="92364" cy="203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文本框 29"/>
          <p:cNvSpPr txBox="1"/>
          <p:nvPr/>
        </p:nvSpPr>
        <p:spPr>
          <a:xfrm>
            <a:off x="6463578" y="5982866"/>
            <a:ext cx="5549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STA3</a:t>
            </a:r>
            <a:r>
              <a:rPr lang="en-US" altLang="zh-CN" sz="1000" dirty="0" smtClean="0"/>
              <a:t>2</a:t>
            </a:r>
            <a:endParaRPr lang="en-US" sz="1000" dirty="0"/>
          </a:p>
        </p:txBody>
      </p:sp>
      <p:sp>
        <p:nvSpPr>
          <p:cNvPr id="33" name="矩形 32"/>
          <p:cNvSpPr/>
          <p:nvPr/>
        </p:nvSpPr>
        <p:spPr>
          <a:xfrm>
            <a:off x="6586692" y="4346799"/>
            <a:ext cx="92364" cy="203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文本框 33"/>
          <p:cNvSpPr txBox="1"/>
          <p:nvPr/>
        </p:nvSpPr>
        <p:spPr>
          <a:xfrm>
            <a:off x="6366615" y="4596254"/>
            <a:ext cx="5549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STA</a:t>
            </a:r>
            <a:r>
              <a:rPr lang="en-US" altLang="zh-CN" sz="1000" dirty="0" smtClean="0"/>
              <a:t>22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76074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60634"/>
            <a:ext cx="9998766" cy="914399"/>
          </a:xfrm>
        </p:spPr>
        <p:txBody>
          <a:bodyPr/>
          <a:lstStyle/>
          <a:p>
            <a:r>
              <a:rPr lang="en-US" dirty="0" smtClean="0"/>
              <a:t>Proposals on R-TWT SP protection in 11bn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35071"/>
            <a:ext cx="10734261" cy="4765883"/>
          </a:xfrm>
        </p:spPr>
        <p:txBody>
          <a:bodyPr/>
          <a:lstStyle/>
          <a:p>
            <a:r>
              <a:rPr lang="en-US" altLang="zh-CN" sz="1800" dirty="0" smtClean="0"/>
              <a:t>Based on the previous considerations, we propose in a BSS:</a:t>
            </a:r>
          </a:p>
          <a:p>
            <a:pPr marL="0" indent="0">
              <a:buNone/>
            </a:pPr>
            <a:endParaRPr lang="en-US" altLang="zh-CN" sz="1400" dirty="0" smtClean="0"/>
          </a:p>
          <a:p>
            <a:pPr lvl="1"/>
            <a:r>
              <a:rPr lang="en-US" altLang="zh-CN" sz="1600" b="1" dirty="0" smtClean="0"/>
              <a:t>A STA informs its associated AP the OBSS R-TWT SPs to protect. During each of the OBSS R-TWT </a:t>
            </a:r>
            <a:r>
              <a:rPr lang="en-US" altLang="zh-CN" sz="1600" b="1" dirty="0" smtClean="0"/>
              <a:t>SPs, </a:t>
            </a:r>
            <a:endParaRPr lang="en-US" altLang="zh-CN" sz="1600" b="1" dirty="0" smtClean="0"/>
          </a:p>
          <a:p>
            <a:pPr lvl="2"/>
            <a:r>
              <a:rPr lang="en-US" altLang="zh-CN" sz="1600" dirty="0" smtClean="0"/>
              <a:t>The STA should not EDCA the channel to protect the OBSS R-TWT SP.</a:t>
            </a:r>
          </a:p>
          <a:p>
            <a:pPr lvl="2"/>
            <a:r>
              <a:rPr lang="en-US" altLang="zh-CN" sz="1600" dirty="0" smtClean="0"/>
              <a:t>The AP should not send to the STA to avoid transmission failure.</a:t>
            </a:r>
          </a:p>
          <a:p>
            <a:pPr lvl="2"/>
            <a:r>
              <a:rPr lang="en-US" altLang="zh-CN" sz="1600" dirty="0" smtClean="0"/>
              <a:t>The AP may send to another STA that doesn’t inform the OBSS R-TWT SP.</a:t>
            </a:r>
          </a:p>
          <a:p>
            <a:pPr lvl="2"/>
            <a:endParaRPr lang="en-US" altLang="zh-CN" sz="1400" dirty="0" smtClean="0"/>
          </a:p>
          <a:p>
            <a:pPr lvl="1"/>
            <a:r>
              <a:rPr lang="en-US" altLang="zh-CN" sz="1600" b="1" dirty="0" smtClean="0"/>
              <a:t>The AP broadcasts the OBSS R-TWT SPs to protect. During each of the OBSS R-TWT </a:t>
            </a:r>
            <a:r>
              <a:rPr lang="en-US" altLang="zh-CN" sz="1600" b="1" dirty="0" smtClean="0"/>
              <a:t>SPs,</a:t>
            </a:r>
            <a:endParaRPr lang="en-US" altLang="zh-CN" sz="1600" b="1" dirty="0" smtClean="0"/>
          </a:p>
          <a:p>
            <a:pPr lvl="2"/>
            <a:r>
              <a:rPr lang="en-US" altLang="zh-CN" sz="1600" dirty="0" smtClean="0"/>
              <a:t>The AP should not EDCA the channel to protect the OBSS R-TWT SP.</a:t>
            </a:r>
          </a:p>
          <a:p>
            <a:pPr lvl="2"/>
            <a:r>
              <a:rPr lang="en-US" altLang="zh-CN" sz="1600" dirty="0" smtClean="0"/>
              <a:t>STAs in the BSS should not send to the AP to avoid transmission failure.</a:t>
            </a:r>
          </a:p>
          <a:p>
            <a:pPr lvl="2"/>
            <a:endParaRPr lang="en-US" altLang="zh-CN" sz="1400" dirty="0" smtClean="0"/>
          </a:p>
          <a:p>
            <a:pPr lvl="1"/>
            <a:r>
              <a:rPr lang="en-US" altLang="zh-CN" sz="1600" b="1" dirty="0" smtClean="0"/>
              <a:t>RCPI of the Beacon frame sent by the AP </a:t>
            </a:r>
            <a:r>
              <a:rPr lang="en-US" altLang="zh-CN" sz="1600" b="1" smtClean="0"/>
              <a:t>of each OBSS </a:t>
            </a:r>
            <a:r>
              <a:rPr lang="en-US" altLang="zh-CN" sz="1600" b="1" dirty="0" smtClean="0"/>
              <a:t>R-TWT </a:t>
            </a:r>
            <a:r>
              <a:rPr lang="en-US" altLang="zh-CN" sz="1600" b="1" dirty="0" smtClean="0"/>
              <a:t>SP </a:t>
            </a:r>
            <a:r>
              <a:rPr lang="en-US" altLang="zh-CN" sz="1600" b="1" dirty="0" smtClean="0"/>
              <a:t>to protect can be added.</a:t>
            </a:r>
          </a:p>
          <a:p>
            <a:pPr lvl="2"/>
            <a:r>
              <a:rPr lang="en-US" altLang="zh-CN" sz="1600" dirty="0" smtClean="0"/>
              <a:t>Spatial Reuse can be studied in further.</a:t>
            </a:r>
          </a:p>
          <a:p>
            <a:pPr lvl="2"/>
            <a:endParaRPr lang="en-US" altLang="zh-CN" sz="1400" dirty="0"/>
          </a:p>
          <a:p>
            <a:pPr lvl="1"/>
            <a:r>
              <a:rPr lang="en-US" altLang="zh-CN" sz="1600" b="1" dirty="0" smtClean="0"/>
              <a:t>New element to describe protected periods of the OBSS R-TWT SPs can be defined to save signaling overhead.</a:t>
            </a:r>
            <a:endParaRPr lang="en-US" altLang="zh-CN" sz="1600" b="1" dirty="0"/>
          </a:p>
          <a:p>
            <a:pPr lvl="2"/>
            <a:r>
              <a:rPr lang="en-US" altLang="zh-CN" sz="1600" dirty="0" smtClean="0"/>
              <a:t>Not all information in TWT element are needed.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32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478009"/>
            <a:ext cx="10363200" cy="1556781"/>
          </a:xfrm>
        </p:spPr>
        <p:txBody>
          <a:bodyPr/>
          <a:lstStyle/>
          <a:p>
            <a:r>
              <a:rPr lang="en-US" altLang="zh-CN" sz="1800" dirty="0" smtClean="0"/>
              <a:t>For OBSS R-TWT SPs protection, different locations of STAs should be taken into consideration.</a:t>
            </a:r>
          </a:p>
          <a:p>
            <a:endParaRPr lang="en-US" altLang="zh-CN" sz="18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62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16929"/>
            <a:ext cx="10363200" cy="4039922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1800" b="0" dirty="0"/>
              <a:t>[1] https://mentor.ieee.org/802.11/dcn/23/11-23-0226-02-0uhr-coordination-of-r-twt-for-multi-ap-deployment.pptx</a:t>
            </a:r>
          </a:p>
          <a:p>
            <a:pPr marL="0" indent="0">
              <a:buNone/>
            </a:pPr>
            <a:r>
              <a:rPr lang="en-US" altLang="zh-CN" sz="1800" b="0" dirty="0"/>
              <a:t>[2] https://mentor.ieee.org/802.11/dcn/23/11-23-0250-00-0uhr-ap-coordination-with-r-twt.pptx</a:t>
            </a:r>
          </a:p>
          <a:p>
            <a:pPr marL="0" indent="0">
              <a:buNone/>
            </a:pPr>
            <a:r>
              <a:rPr lang="en-US" altLang="zh-CN" sz="1800" b="0" dirty="0"/>
              <a:t>[3] https://mentor.ieee.org/802.11/dcn/23/11-23-0291-00-0uhr-r-twt-multi-ap-coordination.pptx</a:t>
            </a:r>
          </a:p>
          <a:p>
            <a:pPr marL="0" indent="0">
              <a:buNone/>
            </a:pPr>
            <a:r>
              <a:rPr lang="en-US" altLang="zh-CN" sz="1800" b="0" dirty="0"/>
              <a:t>[4] https://mentor.ieee.org/802.11/dcn/23/11-23-1087-00-0uhr-announcement-for-r-twt-coordination.pptx</a:t>
            </a:r>
          </a:p>
          <a:p>
            <a:pPr marL="0" indent="0">
              <a:buNone/>
            </a:pPr>
            <a:r>
              <a:rPr lang="en-US" altLang="zh-CN" sz="1800" b="0" dirty="0"/>
              <a:t>[5] https://mentor.ieee.org/802.11/dcn/23/11-23-0046-02-0uhr-multi-ap-coordination-for-low-latency-traffic-delivery-usage-scenarios-and-potential-features.pptx</a:t>
            </a:r>
          </a:p>
          <a:p>
            <a:pPr marL="0" indent="0">
              <a:buNone/>
            </a:pPr>
            <a:r>
              <a:rPr lang="en-US" altLang="zh-CN" sz="1800" b="0" dirty="0"/>
              <a:t>[6] https://mentor.ieee.org/802.11/dcn/23/11-23-1916-00-00bn-r-twt-coordination-in-multi-bss.pptx</a:t>
            </a:r>
          </a:p>
          <a:p>
            <a:pPr marL="0" indent="0">
              <a:buNone/>
            </a:pPr>
            <a:r>
              <a:rPr lang="en-US" altLang="zh-CN" sz="1800" b="0" dirty="0"/>
              <a:t>[7] https://</a:t>
            </a:r>
            <a:r>
              <a:rPr lang="en-US" altLang="zh-CN" sz="1800" b="0" dirty="0" smtClean="0"/>
              <a:t>mentor.ieee.org/802.11/dcn/23/11-23-1952-00-00bn-coordinated-r-twt-for-multi-ap-scenarios-follow-up.pptx</a:t>
            </a:r>
          </a:p>
          <a:p>
            <a:pPr marL="0" indent="0">
              <a:buNone/>
            </a:pPr>
            <a:r>
              <a:rPr lang="en-US" altLang="zh-CN" sz="1800" b="0" dirty="0"/>
              <a:t>[8] https://mentor.ieee.org/802.11/dcn/23/11-23-2064-00-00bn-sta-assisted-multi-ap-coordination.pptx</a:t>
            </a:r>
          </a:p>
          <a:p>
            <a:pPr marL="0" indent="0">
              <a:buNone/>
            </a:pPr>
            <a:endParaRPr lang="en-US" altLang="zh-CN" sz="18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46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34c87397-5fc1-491e-85e7-d6110dbe9cbd" ContentTypeId="0x0101" PreviousValue="false"/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5PIBPR3ISOLQ-362744628-1770</_dlc_DocId>
    <HideFromDelve xmlns="71c5aaf6-e6ce-465b-b873-5148d2a4c105">false</HideFromDelve>
    <_dlc_DocIdUrl xmlns="71c5aaf6-e6ce-465b-b873-5148d2a4c105">
      <Url>https://nokia.sharepoint.com/sites/menorca/_layouts/15/DocIdRedir.aspx?ID=5PIBPR3ISOLQ-362744628-1770</Url>
      <Description>5PIBPR3ISOLQ-362744628-1770</Description>
    </_dlc_DocIdUrl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11" ma:contentTypeDescription="Create a new document." ma:contentTypeScope="" ma:versionID="d3f9616aba83445be3fc589d3b3abb49">
  <xsd:schema xmlns:xsd="http://www.w3.org/2001/XMLSchema" xmlns:xs="http://www.w3.org/2001/XMLSchema" xmlns:p="http://schemas.microsoft.com/office/2006/metadata/properties" xmlns:ns2="71c5aaf6-e6ce-465b-b873-5148d2a4c105" xmlns:ns3="66485f1d-aa39-44dc-9c7d-ec1e296eeb56" xmlns:ns4="9b2c2079-970b-4903-b87d-51c00d6cde94" targetNamespace="http://schemas.microsoft.com/office/2006/metadata/properties" ma:root="true" ma:fieldsID="cf34f875ab7825190667440cca2a6af3" ns2:_="" ns3:_="" ns4:_="">
    <xsd:import namespace="71c5aaf6-e6ce-465b-b873-5148d2a4c105"/>
    <xsd:import namespace="66485f1d-aa39-44dc-9c7d-ec1e296eeb56"/>
    <xsd:import namespace="9b2c2079-970b-4903-b87d-51c00d6cde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c2079-970b-4903-b87d-51c00d6cde9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86F36E-D797-4AF3-B071-2851993C7802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0BD1BC0E-6009-422B-996A-765D4D7A53FF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474FD79-F03E-4D38-AFA4-71204D7F2ED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6BA9EAD-5E93-4988-B4D5-D9C514118B20}">
  <ds:schemaRefs>
    <ds:schemaRef ds:uri="http://purl.org/dc/elements/1.1/"/>
    <ds:schemaRef ds:uri="71c5aaf6-e6ce-465b-b873-5148d2a4c105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9b2c2079-970b-4903-b87d-51c00d6cde94"/>
    <ds:schemaRef ds:uri="66485f1d-aa39-44dc-9c7d-ec1e296eeb56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F1077E62-5C67-47EE-BE0B-1C7798C48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13800</TotalTime>
  <Words>446</Words>
  <Application>Microsoft Office PowerPoint</Application>
  <PresentationFormat>宽屏</PresentationFormat>
  <Paragraphs>67</Paragraphs>
  <Slides>6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802-11-Submission</vt:lpstr>
      <vt:lpstr>Document</vt:lpstr>
      <vt:lpstr>R-TWT protection in 11bn</vt:lpstr>
      <vt:lpstr>Background</vt:lpstr>
      <vt:lpstr>Considerations on R-TWT SP protection 11bn</vt:lpstr>
      <vt:lpstr>Proposals on R-TWT SP protection in 11bn</vt:lpstr>
      <vt:lpstr>Conclusion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 P2P/SU PPDU Consideration</dc:title>
  <dc:creator/>
  <cp:lastModifiedBy>Xiangxin Gu</cp:lastModifiedBy>
  <cp:revision>293</cp:revision>
  <dcterms:created xsi:type="dcterms:W3CDTF">2020-11-25T01:30:38Z</dcterms:created>
  <dcterms:modified xsi:type="dcterms:W3CDTF">2023-12-21T02:10:48Z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</Properties>
</file>