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5" r:id="rId5"/>
    <p:sldId id="266" r:id="rId6"/>
    <p:sldId id="267" r:id="rId7"/>
    <p:sldId id="270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5"/>
            <p14:sldId id="266"/>
            <p14:sldId id="267"/>
            <p14:sldId id="270"/>
            <p14:sldId id="268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57-000m-rsn-overriding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Generation elements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Alex LUNGU,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21007"/>
              </p:ext>
            </p:extLst>
          </p:nvPr>
        </p:nvGraphicFramePr>
        <p:xfrm>
          <a:off x="993775" y="2414588"/>
          <a:ext cx="102187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Document" r:id="rId4" imgW="10448057" imgH="2710417" progId="Word.Document.8">
                  <p:embed/>
                </p:oleObj>
              </mc:Choice>
              <mc:Fallback>
                <p:oleObj name="Document" r:id="rId4" imgW="10448057" imgH="27104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63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RSN overriding,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23/1857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generic mechanism whereby elements that are found to cause interoperability problems when extended (typically due to faulty implementation by legacy devices) can be extended in a way that avoids these interoperability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Implementations continually find innovative ways to misinterpret the spec in a way that breaks forward-compatibility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VHT STAs cannot cope when VHT APs advertise 160M support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A2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one AKM suite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A3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two AKM suites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APs cannot cope when STAs advertise more than one octet in the RSNXE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cannot cope when APs advertise too many extended capabilities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… or try to use new features and get it wrong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implement FT incorrectly and so fail to roam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A2B7-C4A3-47B2-82E2-2443B6E3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D285-2FCE-48A5-B114-C7CB95EF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New PHY capabilities, and the corresponding (new) MAC capabilities, are already per-generation (HT/VHT/HE/EHT Capabilities element)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 “RSN override” mechanism has been proposed for the “number of AKM suites” problem(s)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4EABF-13DC-4FA3-8B12-DB1E2CCF3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878D9-D7A5-4741-8A47-7602C36A0D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26C8C-CCCB-41A1-B323-ECF56430DD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11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Introduce a Generation element that can encapsulate any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implementation sees that and knows about that generation, it uses the encapsulated element instead of the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stack Generation elements for a given “base” element; implementation uses the one for the latest generation it knows about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Wi-Fi Alliance</a:t>
            </a:r>
            <a:r>
              <a:rPr lang="en-GB" baseline="30000" dirty="0"/>
              <a:t>®</a:t>
            </a:r>
            <a:r>
              <a:rPr lang="en-GB" dirty="0"/>
              <a:t> already defines Wi-Fi generations, which gives a basis to build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0E8C-E37E-4E6F-8AC7-5FBF28C9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Example</a:t>
            </a:r>
            <a:br>
              <a:rPr lang="en-GB" dirty="0"/>
            </a:br>
            <a:r>
              <a:rPr lang="en-GB" sz="2000" dirty="0"/>
              <a:t>(just an illustration!)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D5FB-1504-4652-B51A-CAC25519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7 or earlier device would just see</a:t>
            </a:r>
            <a:br>
              <a:rPr lang="en-GB" dirty="0"/>
            </a:br>
            <a:r>
              <a:rPr lang="en-GB" dirty="0"/>
              <a:t>the base RSNE, and use RSNE 1 (e.g. just one AKM)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8 device would see the Generation element</a:t>
            </a:r>
            <a:br>
              <a:rPr lang="en-GB" dirty="0"/>
            </a:br>
            <a:r>
              <a:rPr lang="en-GB" dirty="0"/>
              <a:t>for Wi-Fi 8, and use RSNE 2 (e.g. two AKMs)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9 device would not see a Generation element for Wi-Fi 9,</a:t>
            </a:r>
            <a:br>
              <a:rPr lang="en-GB" dirty="0"/>
            </a:br>
            <a:r>
              <a:rPr lang="en-GB" dirty="0"/>
              <a:t>but would see the one for Wi-Fi 8, and use RSNE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10 or later device would see the Generation element for Wi-Fi 10,</a:t>
            </a:r>
            <a:br>
              <a:rPr lang="en-GB" dirty="0"/>
            </a:br>
            <a:r>
              <a:rPr lang="en-GB" dirty="0"/>
              <a:t>and use RSNE 3 (e.g. three AKMs)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9B461-6FBC-4403-A433-758C4E9B1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A70C-BC29-4EA1-BAB9-2DF417DF5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8D1F4-E859-4CFA-8A63-597F6E7808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F649AC-7C5B-4F02-BCF8-CF332140D5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310427"/>
              </p:ext>
            </p:extLst>
          </p:nvPr>
        </p:nvGraphicFramePr>
        <p:xfrm>
          <a:off x="8442310" y="1224136"/>
          <a:ext cx="3054290" cy="198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Visio" r:id="rId3" imgW="1638153" imgH="1066800" progId="Visio.Drawing.15">
                  <p:embed/>
                </p:oleObj>
              </mc:Choice>
              <mc:Fallback>
                <p:oleObj name="Visio" r:id="rId3" imgW="1638153" imgH="1066800" progId="Visio.Drawing.15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2310" y="1224136"/>
                        <a:ext cx="3054290" cy="1988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7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6A0ED-7379-4FD7-B630-D263A22B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91579"/>
            <a:ext cx="10361084" cy="1065213"/>
          </a:xfrm>
        </p:spPr>
        <p:txBody>
          <a:bodyPr/>
          <a:lstStyle/>
          <a:p>
            <a:r>
              <a:rPr lang="en-GB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D4A8A-DD2E-402F-9F0C-57F4CF7B6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04019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could be used for transition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could have done WPA3 on top of WPA2, rather than as WPA3-TM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could be used to override only part of an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Reduce cost of moral hazard (beacon bloat)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Early testing would help catch interop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Avoid penalising nonbroken 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would only be used where imperative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Avoid penalising nonbroken implementations + reduce cost of moral hazard (beacon bloat)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Could be applied to non-infrastructure </a:t>
            </a:r>
            <a:r>
              <a:rPr lang="en-GB" sz="2000" dirty="0" err="1"/>
              <a:t>BSSes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TDLS, Wi-Fi Direct</a:t>
            </a:r>
            <a:r>
              <a:rPr lang="en-GB" sz="1800" baseline="30000" dirty="0"/>
              <a:t>®</a:t>
            </a:r>
            <a:r>
              <a:rPr lang="en-GB" sz="1800" dirty="0"/>
              <a:t>, Wi‑Fi Aware™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Could restrict a given Generation element to a specific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As opposed to that and all subsequent generations (unless itself overridden)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Not necessarily exactly per-Wi-Fi-generation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if need to fix the RSNE again for Wi-Fi 8 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99973-1BD7-4107-96A4-B05B826A68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78D1-D6F7-41CF-8B98-663DC9D08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A22308-EEFB-4459-BB79-22D4B29C56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7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2313-5C54-4A39-97C8-4413B90A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GB" dirty="0"/>
              <a:t>Implementation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3040-9401-4765-BEED-1756B44B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80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obviously have multiple Generation elements per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Many options for Generation element 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1" dirty="0"/>
              <a:t>&lt;255 (about 20 available?)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&lt;255 with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1" dirty="0"/>
              <a:t>255 with element ID extension (many available)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255 with element ID extension and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vendor-specific element (e.g. WFA), probably with extra octet to specify generation</a:t>
            </a:r>
            <a:endParaRPr lang="eo-00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o-001" i="1" dirty="0"/>
              <a:t>The ones without the extra octet are a bit safer (again</a:t>
            </a:r>
            <a:r>
              <a:rPr lang="en-GB" i="1" dirty="0"/>
              <a:t>s</a:t>
            </a:r>
            <a:r>
              <a:rPr lang="eo-001" i="1" dirty="0"/>
              <a:t>t </a:t>
            </a:r>
            <a:r>
              <a:rPr lang="en-GB" i="1" dirty="0"/>
              <a:t>yet m</a:t>
            </a:r>
            <a:r>
              <a:rPr lang="eo-001" i="1" dirty="0"/>
              <a:t>o</a:t>
            </a:r>
            <a:r>
              <a:rPr lang="en-GB" i="1" dirty="0"/>
              <a:t>r</a:t>
            </a:r>
            <a:r>
              <a:rPr lang="eo-001" i="1" dirty="0"/>
              <a:t>e misimplementation</a:t>
            </a:r>
            <a:r>
              <a:rPr lang="en-GB" i="1" dirty="0"/>
              <a:t>…</a:t>
            </a:r>
            <a:r>
              <a:rPr lang="eo-001" i="1" dirty="0"/>
              <a:t>)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not vendor-specific, ANA should allocate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Most requests likely to come from the Wi-Fi Alliance</a:t>
            </a:r>
            <a:endParaRPr lang="en-GB" baseline="30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Could allow &gt;1 encapsulated element per Generation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Element fragmentation would need slight tweaking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7089-E163-40F1-9BFB-9848EB47AE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E03E-75AC-460E-A638-D6DE6A8D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809A5C-A423-4FFB-828C-7A39475421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3BF53C-0826-4582-8629-18346A6DE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168" y="2102793"/>
            <a:ext cx="3441104" cy="1521763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9BE51C-332B-4C7F-B3C9-1131BD8FF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9450"/>
              </p:ext>
            </p:extLst>
          </p:nvPr>
        </p:nvGraphicFramePr>
        <p:xfrm>
          <a:off x="7608168" y="4678303"/>
          <a:ext cx="3441104" cy="792000"/>
        </p:xfrm>
        <a:graphic>
          <a:graphicData uri="http://schemas.openxmlformats.org/drawingml/2006/table">
            <a:tbl>
              <a:tblPr/>
              <a:tblGrid>
                <a:gridCol w="2448272">
                  <a:extLst>
                    <a:ext uri="{9D8B030D-6E8A-4147-A177-3AD203B41FA5}">
                      <a16:colId xmlns:a16="http://schemas.microsoft.com/office/drawing/2014/main" val="3237073273"/>
                    </a:ext>
                  </a:extLst>
                </a:gridCol>
                <a:gridCol w="992832">
                  <a:extLst>
                    <a:ext uri="{9D8B030D-6E8A-4147-A177-3AD203B41FA5}">
                      <a16:colId xmlns:a16="http://schemas.microsoft.com/office/drawing/2014/main" val="3837808966"/>
                    </a:ext>
                  </a:extLst>
                </a:gridCol>
              </a:tblGrid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Wi-Fi Generation 7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162931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Wi-Fi Generation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09636"/>
                  </a:ext>
                </a:extLst>
              </a:tr>
              <a:tr h="264000">
                <a:tc>
                  <a:txBody>
                    <a:bodyPr/>
                    <a:lstStyle/>
                    <a:p>
                      <a:r>
                        <a:rPr lang="en-GB" sz="1000" dirty="0"/>
                        <a:t>Wi-Fi Generation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48533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3DC57D9-4C62-432F-956B-3D464C86F442}"/>
              </a:ext>
            </a:extLst>
          </p:cNvPr>
          <p:cNvSpPr txBox="1"/>
          <p:nvPr/>
        </p:nvSpPr>
        <p:spPr>
          <a:xfrm>
            <a:off x="9120336" y="4691670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4846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Generation elements should be developed as a generic mechanism for solving forward-compatibility issues with legacy implementations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4584</TotalTime>
  <Words>837</Words>
  <Application>Microsoft Office PowerPoint</Application>
  <PresentationFormat>Widescreen</PresentationFormat>
  <Paragraphs>118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Visio</vt:lpstr>
      <vt:lpstr>Generation elements</vt:lpstr>
      <vt:lpstr>Abstract</vt:lpstr>
      <vt:lpstr>Problem</vt:lpstr>
      <vt:lpstr>Towards a solution</vt:lpstr>
      <vt:lpstr>Solution</vt:lpstr>
      <vt:lpstr>Example (just an illustration!)</vt:lpstr>
      <vt:lpstr>Additional considerations</vt:lpstr>
      <vt:lpstr>Implementation details</vt:lpstr>
      <vt:lpstr>Straw poll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elements</dc:title>
  <dc:subject>Test</dc:subject>
  <dc:creator>Mark Rison</dc:creator>
  <cp:keywords/>
  <cp:lastModifiedBy>Mark Rison</cp:lastModifiedBy>
  <cp:revision>61</cp:revision>
  <cp:lastPrinted>1601-01-01T00:00:00Z</cp:lastPrinted>
  <dcterms:created xsi:type="dcterms:W3CDTF">2023-12-12T14:53:34Z</dcterms:created>
  <dcterms:modified xsi:type="dcterms:W3CDTF">2023-12-15T19:33:13Z</dcterms:modified>
  <cp:category>Alex LUNGU,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