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4-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3/11-23-2190-00-00bh-the-need-for-802-11be-non-ap-mld-identfication.pptx" TargetMode="External"/><Relationship Id="rId7" Type="http://schemas.openxmlformats.org/officeDocument/2006/relationships/hyperlink" Target="https://mentor.ieee.org/802.11/dcn/24/11-24-0048-03-00bh-resolutions-to-irm-cids-on-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068-00-00bh-devid-in-assoc.docx" TargetMode="External"/><Relationship Id="rId5" Type="http://schemas.openxmlformats.org/officeDocument/2006/relationships/hyperlink" Target="https://mentor.ieee.org/802.11/dcn/24/11-24-0044-03-00bh-cr-for-kek-from-pasn.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3/11-23-2148-00-00bh-probability-of-irm-duplicates.pptx" TargetMode="External"/><Relationship Id="rId9" Type="http://schemas.openxmlformats.org/officeDocument/2006/relationships/hyperlink" Target="https://mentor.ieee.org/802.11/dcn/24/11-24-0053-00-00bh-lb282-cr-for-cids-in-subclause-9-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4/11-24-0044-03-00bh-cr-for-kek-from-pasn.docx" TargetMode="External"/><Relationship Id="rId4" Type="http://schemas.openxmlformats.org/officeDocument/2006/relationships/hyperlink" Target="https://mentor.ieee.org/802.11/dcn/24/11-24-0068-00-00bh-devid-in-assoc.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September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https://mentor.ieee.org/802.11/dcn/24/11-24-0040-04-00bh-ieee-802-11bh-lb282-comments.xlsx</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2000" dirty="0"/>
              <a:t>Editorials – any issues? (Ansley)</a:t>
            </a:r>
          </a:p>
          <a:p>
            <a:pPr marL="457200" indent="-457200">
              <a:spcBef>
                <a:spcPts val="300"/>
              </a:spcBef>
              <a:spcAft>
                <a:spcPts val="0"/>
              </a:spcAft>
              <a:buFont typeface="Arial" panose="020B0604020202020204" pitchFamily="34" charset="0"/>
              <a:buChar char="•"/>
              <a:defRPr/>
            </a:pPr>
            <a:r>
              <a:rPr lang="en-US" sz="2000" dirty="0"/>
              <a:t>Discussion on non-AP MLD device identification (individuals interested in working on this via email, for submission/ballot comment in TGbe?): </a:t>
            </a:r>
            <a:r>
              <a:rPr lang="en-US" sz="2000" dirty="0">
                <a:hlinkClick r:id="rId3"/>
              </a:rPr>
              <a:t>11-23/2190r0</a:t>
            </a:r>
            <a:r>
              <a:rPr lang="en-US" sz="2000" dirty="0"/>
              <a:t> (Yang)</a:t>
            </a:r>
          </a:p>
          <a:p>
            <a:pPr marL="457200" indent="-457200">
              <a:spcBef>
                <a:spcPts val="300"/>
              </a:spcBef>
              <a:spcAft>
                <a:spcPts val="0"/>
              </a:spcAft>
              <a:buFont typeface="Arial" panose="020B0604020202020204" pitchFamily="34" charset="0"/>
              <a:buChar char="•"/>
              <a:defRPr/>
            </a:pPr>
            <a:r>
              <a:rPr lang="en-US" sz="2000" dirty="0"/>
              <a:t>Probability of IRM duplicates: </a:t>
            </a:r>
            <a:r>
              <a:rPr lang="en-US" sz="2000" dirty="0">
                <a:hlinkClick r:id="rId4"/>
              </a:rPr>
              <a:t>11-23/2148r0</a:t>
            </a:r>
            <a:r>
              <a:rPr lang="en-US" sz="2000" dirty="0"/>
              <a:t> (Smith)</a:t>
            </a:r>
            <a:endParaRPr lang="en-ES" sz="2000" dirty="0"/>
          </a:p>
          <a:p>
            <a:pPr marL="457200" indent="-457200">
              <a:spcBef>
                <a:spcPts val="300"/>
              </a:spcBef>
              <a:spcAft>
                <a:spcPts val="0"/>
              </a:spcAft>
              <a:buFont typeface="Arial" panose="020B0604020202020204" pitchFamily="34" charset="0"/>
              <a:buChar char="•"/>
              <a:defRPr/>
            </a:pPr>
            <a:r>
              <a:rPr lang="en-US" sz="2000" dirty="0"/>
              <a:t>CIDs 210, 256, 211, 208, 209, 235, 164, and 16</a:t>
            </a:r>
            <a:r>
              <a:rPr lang="en-US" sz="2000" dirty="0">
                <a:latin typeface="+mj-lt"/>
              </a:rPr>
              <a:t>5:</a:t>
            </a:r>
            <a:r>
              <a:rPr lang="en-US" sz="2000" dirty="0">
                <a:effectLst/>
                <a:latin typeface="+mj-lt"/>
                <a:ea typeface="Calibri" panose="020F0502020204030204" pitchFamily="34" charset="0"/>
              </a:rPr>
              <a:t> </a:t>
            </a:r>
            <a:r>
              <a:rPr lang="en-US" sz="2000" u="sng" dirty="0">
                <a:solidFill>
                  <a:srgbClr val="0563C1"/>
                </a:solidFill>
                <a:effectLst/>
                <a:latin typeface="+mj-lt"/>
                <a:ea typeface="Calibri" panose="020F0502020204030204" pitchFamily="34" charset="0"/>
                <a:hlinkClick r:id="rId5"/>
              </a:rPr>
              <a:t>11-24/0044r3</a:t>
            </a:r>
            <a:r>
              <a:rPr lang="en-US" sz="2000" dirty="0">
                <a:latin typeface="+mj-lt"/>
              </a:rPr>
              <a:t> (Huang)</a:t>
            </a:r>
          </a:p>
          <a:p>
            <a:pPr marL="457200" indent="-457200">
              <a:spcBef>
                <a:spcPts val="300"/>
              </a:spcBef>
              <a:spcAft>
                <a:spcPts val="0"/>
              </a:spcAft>
              <a:buFont typeface="Arial" panose="020B0604020202020204" pitchFamily="34" charset="0"/>
              <a:buChar char="•"/>
              <a:defRPr/>
            </a:pPr>
            <a:r>
              <a:rPr lang="en-US" sz="2000" dirty="0"/>
              <a:t>CIDs 243, 239, 242: </a:t>
            </a:r>
            <a:r>
              <a:rPr lang="en-US" sz="2000" dirty="0">
                <a:hlinkClick r:id="rId6"/>
              </a:rPr>
              <a:t>11-24/0068r0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CIDs 187, 189, 188, 198, 191, 194, 195, 196: </a:t>
            </a:r>
            <a:r>
              <a:rPr lang="en-US" sz="2000" dirty="0">
                <a:hlinkClick r:id="rId6"/>
              </a:rPr>
              <a:t>11-24/0068r0 </a:t>
            </a:r>
            <a:r>
              <a:rPr lang="en-US" sz="2000" dirty="0"/>
              <a:t>(Harkins)</a:t>
            </a:r>
          </a:p>
          <a:p>
            <a:pPr marL="457200" indent="-457200">
              <a:spcBef>
                <a:spcPts val="300"/>
              </a:spcBef>
              <a:spcAft>
                <a:spcPts val="0"/>
              </a:spcAft>
              <a:buFont typeface="Arial" panose="020B0604020202020204" pitchFamily="34" charset="0"/>
              <a:buChar char="•"/>
              <a:defRPr/>
            </a:pPr>
            <a:r>
              <a:rPr lang="en-US" sz="2000" dirty="0"/>
              <a:t>CIDs</a:t>
            </a:r>
            <a:r>
              <a:rPr lang="en-US" sz="1600" dirty="0"/>
              <a:t> </a:t>
            </a:r>
            <a:r>
              <a:rPr lang="en-GB" sz="1600" dirty="0">
                <a:effectLst/>
                <a:latin typeface="Times New Roman" panose="02020603050405020304" pitchFamily="18" charset="0"/>
                <a:ea typeface="MS Mincho" panose="02020609040205080304" pitchFamily="49" charset="-128"/>
              </a:rPr>
              <a:t>66, 67, 200, 201, 279, 202, 280, 219, 109, 107, 35, 112, 113, 55, 56, 220, 79, 71, 206, 36, 145, 228, 143, 146, 60, 76, 77, 147, 229, 46, 150, 231, 151, 152, 153, 47, 245, 10, 245, 246, 156, 51, 232, 148, 233, 159, 234, 207, 161, 166, 44, 237</a:t>
            </a:r>
            <a:r>
              <a:rPr lang="en-US" sz="2000" dirty="0"/>
              <a:t>: </a:t>
            </a:r>
            <a:r>
              <a:rPr lang="en-US" sz="2000" dirty="0">
                <a:hlinkClick r:id="rId7"/>
              </a:rPr>
              <a:t>11-24/0048r3</a:t>
            </a:r>
            <a:r>
              <a:rPr lang="en-GB" sz="1600" b="0" dirty="0">
                <a:effectLst/>
                <a:latin typeface="Times New Roman" panose="02020603050405020304" pitchFamily="18" charset="0"/>
                <a:ea typeface="MS Mincho" panose="02020609040205080304" pitchFamily="49" charset="-128"/>
              </a:rPr>
              <a:t> </a:t>
            </a:r>
            <a:r>
              <a:rPr lang="en-US" sz="2000" dirty="0"/>
              <a:t>(Smith) </a:t>
            </a:r>
          </a:p>
          <a:p>
            <a:pPr marL="457200" indent="-457200">
              <a:spcBef>
                <a:spcPts val="300"/>
              </a:spcBef>
              <a:spcAft>
                <a:spcPts val="0"/>
              </a:spcAft>
              <a:buFont typeface="Arial" panose="020B0604020202020204" pitchFamily="34" charset="0"/>
              <a:buChar char="•"/>
              <a:defRPr/>
            </a:pPr>
            <a:r>
              <a:rPr lang="en-US" sz="2000" dirty="0"/>
              <a:t>CIDs 74, 65: </a:t>
            </a:r>
            <a:r>
              <a:rPr lang="en-US" sz="2000" b="1" dirty="0">
                <a:effectLst/>
                <a:latin typeface="Times New Roman" panose="02020603050405020304" pitchFamily="18" charset="0"/>
                <a:ea typeface="MS Mincho" panose="02020609040205080304" pitchFamily="49" charset="-128"/>
                <a:hlinkClick r:id="rId8"/>
              </a:rPr>
              <a:t>11-24/0059r0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92, 4, 100, 24, 203, 217, 18, 97, 249, 101, 103, 105, 110: </a:t>
            </a:r>
            <a:r>
              <a:rPr lang="en-US" sz="2000" b="1" dirty="0">
                <a:effectLst/>
                <a:latin typeface="Times New Roman" panose="02020603050405020304" pitchFamily="18" charset="0"/>
                <a:ea typeface="MS Mincho" panose="02020609040205080304" pitchFamily="49" charset="-128"/>
                <a:hlinkClick r:id="rId9"/>
              </a:rPr>
              <a:t>11-24/0053r0</a:t>
            </a:r>
            <a:r>
              <a:rPr lang="en-US" sz="2000" dirty="0">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a:t>
            </a:r>
            <a:r>
              <a:rPr lang="en-US" sz="1600" dirty="0"/>
              <a:t>282, 72, 121, 123, 238, 124, 73, 37, 240, 126, 40, 128, 129, 226, 50, 41, 130, 132, 42, 59, 227, 255, 142, 140, 169, 177, 134</a:t>
            </a:r>
            <a:r>
              <a:rPr lang="en-US" sz="2000" dirty="0"/>
              <a:t>: </a:t>
            </a:r>
            <a:r>
              <a:rPr lang="en-US" sz="2000" b="1" dirty="0">
                <a:effectLst/>
                <a:latin typeface="Times New Roman" panose="02020603050405020304" pitchFamily="18" charset="0"/>
                <a:ea typeface="MS Mincho" panose="02020609040205080304" pitchFamily="49" charset="-128"/>
                <a:hlinkClick r:id="rId10"/>
              </a:rPr>
              <a:t>11-24/0049r0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64, 83, 86, 88, 89, 93, 1, 111, 116, 224, 223, 43, 241, 131, 230, 171, 284, 2, 3, 133,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 225: (Mutgan)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 98, 108, 62, 283, 163, 144 (Smith)</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pic>
        <p:nvPicPr>
          <p:cNvPr id="2" name="Picture 1">
            <a:extLst>
              <a:ext uri="{FF2B5EF4-FFF2-40B4-BE49-F238E27FC236}">
                <a16:creationId xmlns:a16="http://schemas.microsoft.com/office/drawing/2014/main" id="{0EF19CAD-A394-07D8-BD10-B8826A0563F9}"/>
              </a:ext>
            </a:extLst>
          </p:cNvPr>
          <p:cNvPicPr>
            <a:picLocks noChangeAspect="1"/>
          </p:cNvPicPr>
          <p:nvPr/>
        </p:nvPicPr>
        <p:blipFill>
          <a:blip r:embed="rId3"/>
          <a:stretch>
            <a:fillRect/>
          </a:stretch>
        </p:blipFill>
        <p:spPr>
          <a:xfrm>
            <a:off x="3017253" y="1221229"/>
            <a:ext cx="6157494" cy="5169856"/>
          </a:xfrm>
          <a:prstGeom prst="rect">
            <a:avLst/>
          </a:prstGeom>
        </p:spPr>
      </p:pic>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CIDs 243, 239, 242: </a:t>
            </a:r>
            <a:r>
              <a:rPr lang="en-US" sz="1600" b="0" dirty="0">
                <a:hlinkClick r:id="rId4"/>
              </a:rPr>
              <a:t>11-24/0068r0</a:t>
            </a:r>
            <a:r>
              <a:rPr lang="en-US" sz="1600" b="0" dirty="0"/>
              <a:t> (Harkins)</a:t>
            </a:r>
          </a:p>
          <a:p>
            <a:pPr marL="1257300" lvl="2" indent="-457200">
              <a:spcBef>
                <a:spcPts val="300"/>
              </a:spcBef>
              <a:spcAft>
                <a:spcPts val="0"/>
              </a:spcAft>
              <a:buFont typeface="Arial" panose="020B0604020202020204" pitchFamily="34" charset="0"/>
              <a:buChar char="•"/>
              <a:defRPr/>
            </a:pPr>
            <a:r>
              <a:rPr lang="en-US" sz="1600" b="0" dirty="0"/>
              <a:t>CIDs 187, 189, 188, 198, 191, 194, 195, 196: </a:t>
            </a:r>
            <a:r>
              <a:rPr lang="en-US" sz="1600" b="0" dirty="0">
                <a:hlinkClick r:id="rId4"/>
              </a:rPr>
              <a:t>11-24/0068r0 </a:t>
            </a:r>
            <a:r>
              <a:rPr lang="en-US" sz="1600" b="0" dirty="0"/>
              <a:t>(Harkins)</a:t>
            </a:r>
          </a:p>
          <a:p>
            <a:pPr marL="1257300" lvl="2" indent="-457200">
              <a:spcBef>
                <a:spcPts val="30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5"/>
              </a:rPr>
              <a:t>11-24/0044r3</a:t>
            </a:r>
            <a:r>
              <a:rPr lang="en-US" sz="1600" b="0" dirty="0">
                <a:latin typeface="+mj-lt"/>
              </a:rPr>
              <a:t> (Huang)</a:t>
            </a: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90807</TotalTime>
  <Words>3349</Words>
  <Application>Microsoft Office PowerPoint</Application>
  <PresentationFormat>Widescreen</PresentationFormat>
  <Paragraphs>347</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591</cp:revision>
  <cp:lastPrinted>1601-01-01T00:00:00Z</cp:lastPrinted>
  <dcterms:created xsi:type="dcterms:W3CDTF">2021-01-26T19:12:38Z</dcterms:created>
  <dcterms:modified xsi:type="dcterms:W3CDTF">2024-01-15T20:59:58Z</dcterms:modified>
</cp:coreProperties>
</file>