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2" r:id="rId22"/>
    <p:sldId id="2403" r:id="rId23"/>
    <p:sldId id="2401" r:id="rId24"/>
    <p:sldId id="2393" r:id="rId25"/>
    <p:sldId id="2367"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Monday, 19:30-21:30;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from telecon (Motions: #??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11-23/2068r0 &lt;link </a:t>
            </a:r>
            <a:r>
              <a:rPr lang="en-US" sz="2800" dirty="0" err="1"/>
              <a:t>tbd</a:t>
            </a:r>
            <a:r>
              <a:rPr lang="en-US" sz="2800" dirty="0"/>
              <a:t>&gt;</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err="1"/>
              <a:t>tbd</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dirty="0"/>
              <a:t>TBD</a:t>
            </a:r>
            <a:endParaRPr lang="en-E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Monday, 19:30-21:30;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Monday, 19:30-21:30;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Monday, 19:30-21:30;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HST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Monday, 19:30-21:30;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a:t>
            </a:r>
            <a:r>
              <a:rPr lang="en-US" sz="2200"/>
              <a:t>on D3.0 </a:t>
            </a:r>
            <a:r>
              <a:rPr lang="en-US" sz="2200" dirty="0"/>
              <a:t>(Motion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89446</TotalTime>
  <Words>2689</Words>
  <Application>Microsoft Office PowerPoint</Application>
  <PresentationFormat>Widescreen</PresentationFormat>
  <Paragraphs>300</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TGbh Agenda – 16 Jan 2024, 8:00-10:00 ET</vt:lpstr>
      <vt:lpstr>TGbh Agenda – 16 Jan 2024, 13:30-15:30 ET</vt:lpstr>
      <vt:lpstr>TGbh Agenda – 17 Jan 2024, 10:30-12:30 ET</vt:lpstr>
      <vt:lpstr>TGbh Agenda – 18 Jan 2024, 8:00-10:00 HST</vt:lpstr>
      <vt:lpstr>TGbh Teleconferences</vt:lpstr>
      <vt:lpstr>March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579</cp:revision>
  <cp:lastPrinted>1601-01-01T00:00:00Z</cp:lastPrinted>
  <dcterms:created xsi:type="dcterms:W3CDTF">2021-01-26T19:12:38Z</dcterms:created>
  <dcterms:modified xsi:type="dcterms:W3CDTF">2023-12-15T00:59:02Z</dcterms:modified>
</cp:coreProperties>
</file>