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2368" r:id="rId22"/>
    <p:sldId id="305" r:id="rId23"/>
    <p:sldId id="2367" r:id="rId24"/>
    <p:sldId id="306"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6" d="100"/>
          <a:sy n="76" d="100"/>
        </p:scale>
        <p:origin x="378"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15 Jan 2024, 13:30 ET/</a:t>
            </a:r>
            <a:br>
              <a:rPr lang="en-US" altLang="en-US" dirty="0"/>
            </a:br>
            <a:r>
              <a:rPr lang="en-US" altLang="en-US" dirty="0"/>
              <a:t>18 Jan 2024, 10:30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13:30 and Thurs 10:30</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19-20)</a:t>
            </a:r>
          </a:p>
          <a:p>
            <a:pPr marL="800100" lvl="1" indent="-342900" eaLnBrk="1" hangingPunct="1">
              <a:spcBef>
                <a:spcPts val="0"/>
              </a:spcBef>
              <a:spcAft>
                <a:spcPts val="0"/>
              </a:spcAft>
              <a:buFont typeface="Arial" panose="020B0604020202020204" pitchFamily="34" charset="0"/>
              <a:buChar char="•"/>
              <a:defRPr/>
            </a:pPr>
            <a:r>
              <a:rPr lang="en-US" sz="2400" dirty="0"/>
              <a:t>Non-infrastructure BSS (slide 21)</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a:t>
            </a:r>
          </a:p>
          <a:p>
            <a:pPr marL="800100" lvl="1" indent="-342900" eaLnBrk="1" hangingPunct="1">
              <a:spcBef>
                <a:spcPts val="0"/>
              </a:spcBef>
              <a:spcAft>
                <a:spcPts val="0"/>
              </a:spcAft>
              <a:buFont typeface="Arial" panose="020B0604020202020204" pitchFamily="34" charset="0"/>
              <a:buChar char="•"/>
              <a:defRPr/>
            </a:pPr>
            <a:r>
              <a:rPr lang="en-US" sz="2400" dirty="0"/>
              <a:t>WBA liaison on QoS:</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dirty="0"/>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Nov plenary: 11-23/1612 &lt;link </a:t>
            </a:r>
            <a:r>
              <a:rPr lang="en-US" sz="2400" b="1" dirty="0" err="1">
                <a:solidFill>
                  <a:srgbClr val="000000"/>
                </a:solidFill>
              </a:rPr>
              <a:t>tbd</a:t>
            </a:r>
            <a:r>
              <a:rPr lang="en-US" sz="2400" b="1" dirty="0">
                <a:solidFill>
                  <a:srgbClr val="000000"/>
                </a:solidFill>
              </a:rPr>
              <a:t>&gt;</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WG11 (802.11) held a comment collection on D1.2, ARC reviewed on Dec 18 and Jan 8 telecons</a:t>
            </a:r>
          </a:p>
          <a:p>
            <a:pPr lvl="2">
              <a:spcBef>
                <a:spcPts val="0"/>
              </a:spcBef>
              <a:spcAft>
                <a:spcPts val="600"/>
              </a:spcAft>
              <a:buFont typeface="Arial" panose="020B0604020202020204" pitchFamily="34" charset="0"/>
              <a:buChar char="•"/>
              <a:defRPr/>
            </a:pPr>
            <a:r>
              <a:rPr lang="en-US" sz="2200" dirty="0"/>
              <a:t>Comments submitted from WG11: &lt;TBD&gt;</a:t>
            </a:r>
          </a:p>
          <a:p>
            <a:pPr lvl="1">
              <a:spcBef>
                <a:spcPts val="0"/>
              </a:spcBef>
              <a:spcAft>
                <a:spcPts val="600"/>
              </a:spcAft>
              <a:buFont typeface="Arial" panose="020B0604020202020204" pitchFamily="34" charset="0"/>
              <a:buChar char="•"/>
              <a:defRPr/>
            </a:pPr>
            <a:r>
              <a:rPr lang="en-US" sz="2200" dirty="0"/>
              <a:t>Overall comments submitted/disposition:</a:t>
            </a:r>
            <a:r>
              <a:rPr lang="en-US" sz="2200" b="0" dirty="0">
                <a:solidFill>
                  <a:srgbClr val="333333"/>
                </a:solidFill>
                <a:latin typeface="+mj-lt"/>
              </a:rPr>
              <a:t> &lt;TBD&gt;</a:t>
            </a:r>
            <a:endParaRPr lang="en-US" sz="2200" b="0" dirty="0"/>
          </a:p>
          <a:p>
            <a:pPr lvl="1">
              <a:spcBef>
                <a:spcPts val="0"/>
              </a:spcBef>
              <a:spcAft>
                <a:spcPts val="600"/>
              </a:spcAft>
              <a:buFont typeface="Arial" panose="020B0604020202020204" pitchFamily="34" charset="0"/>
              <a:buChar char="•"/>
              <a:defRPr/>
            </a:pPr>
            <a:r>
              <a:rPr lang="en-US" sz="2200" dirty="0"/>
              <a:t>Comment resolution meets next week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2">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Non-infrastructure BSS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REVme comments…</a:t>
            </a:r>
          </a:p>
          <a:p>
            <a:pPr marL="0" indent="0" eaLnBrk="1" hangingPunct="1">
              <a:lnSpc>
                <a:spcPct val="90000"/>
              </a:lnSpc>
              <a:spcBef>
                <a:spcPts val="1200"/>
              </a:spcBef>
              <a:buNone/>
              <a:defRPr/>
            </a:pPr>
            <a:endParaRPr lang="en-US" sz="2800" b="0" dirty="0"/>
          </a:p>
          <a:p>
            <a:pPr marL="0" indent="0" eaLnBrk="1" hangingPunct="1">
              <a:lnSpc>
                <a:spcPct val="90000"/>
              </a:lnSpc>
              <a:spcBef>
                <a:spcPts val="1200"/>
              </a:spcBef>
              <a:buNone/>
              <a:defRPr/>
            </a:pPr>
            <a:r>
              <a:rPr lang="en-US" sz="2800" dirty="0"/>
              <a:t>Discussion…</a:t>
            </a:r>
            <a:endParaRPr lang="en-US" sz="220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509065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endParaRPr lang="en-US" sz="240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 (reflector discussion)</a:t>
            </a:r>
          </a:p>
          <a:p>
            <a:pPr lvl="1" eaLnBrk="1" hangingPunct="1">
              <a:spcBef>
                <a:spcPts val="300"/>
              </a:spcBef>
            </a:pPr>
            <a:r>
              <a:rPr lang="en-US" altLang="en-US" dirty="0"/>
              <a:t>Anything on 802REV before March? See below</a:t>
            </a:r>
          </a:p>
          <a:p>
            <a:pPr lvl="1" eaLnBrk="1" hangingPunct="1">
              <a:spcBef>
                <a:spcPts val="300"/>
              </a:spcBef>
            </a:pPr>
            <a:r>
              <a:rPr lang="en-US" altLang="en-US" dirty="0"/>
              <a:t>Non-infrastructure BSS</a:t>
            </a:r>
          </a:p>
          <a:p>
            <a:pPr lvl="1" eaLnBrk="1" hangingPunct="1">
              <a:spcBef>
                <a:spcPts val="300"/>
              </a:spcBef>
            </a:pPr>
            <a:r>
              <a:rPr lang="en-US" altLang="en-US" dirty="0"/>
              <a:t>QoS topic</a:t>
            </a:r>
          </a:p>
          <a:p>
            <a:pPr eaLnBrk="1" hangingPunct="1">
              <a:spcBef>
                <a:spcPts val="300"/>
              </a:spcBef>
            </a:pPr>
            <a:r>
              <a:rPr lang="en-US" altLang="en-US" dirty="0"/>
              <a:t>March session planning</a:t>
            </a:r>
          </a:p>
          <a:p>
            <a:pPr lvl="1" eaLnBrk="1" hangingPunct="1">
              <a:spcBef>
                <a:spcPts val="300"/>
              </a:spcBef>
            </a:pPr>
            <a:r>
              <a:rPr lang="en-US" altLang="en-US" dirty="0"/>
              <a:t>1 or 2 slots? 2 – Monday (during day), Thurs like this session</a:t>
            </a:r>
          </a:p>
          <a:p>
            <a:pPr lvl="1" eaLnBrk="1" hangingPunct="1">
              <a:spcBef>
                <a:spcPts val="300"/>
              </a:spcBef>
            </a:pPr>
            <a:r>
              <a:rPr lang="en-US" altLang="en-US" dirty="0"/>
              <a:t>Topics? Possibly: Annex G, Non-infrastructure BSS,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January to March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23067</TotalTime>
  <Words>2306</Words>
  <Application>Microsoft Office PowerPoint</Application>
  <PresentationFormat>Widescreen</PresentationFormat>
  <Paragraphs>247</Paragraphs>
  <Slides>24</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ARC-SC-agenda-Jan-2024</vt:lpstr>
      <vt:lpstr>Abstract</vt:lpstr>
      <vt:lpstr>IEEE 802.11   Architecture Standing Committee</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15 Jan 2024, 13:30 ET/ 18 Jan 2024, 10:30 ET</vt:lpstr>
      <vt:lpstr>ARC (Architecture) – Other</vt:lpstr>
      <vt:lpstr>Prior meeting minutes</vt:lpstr>
      <vt:lpstr>IEEE Std 802 revision (P802REVc)</vt:lpstr>
      <vt:lpstr>P802REVc – Other ARC work</vt:lpstr>
      <vt:lpstr>Non-infrastructure BSS</vt:lpstr>
      <vt:lpstr>Annex G way forward – Step 2</vt:lpstr>
      <vt:lpstr>WBA liaison on QoS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130</cp:revision>
  <cp:lastPrinted>1601-01-01T00:00:00Z</cp:lastPrinted>
  <dcterms:created xsi:type="dcterms:W3CDTF">2021-01-26T19:12:38Z</dcterms:created>
  <dcterms:modified xsi:type="dcterms:W3CDTF">2023-12-14T23:55:30Z</dcterms:modified>
</cp:coreProperties>
</file>