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0231E-E28C-4016-9CA2-AF35D1938248}" v="2" dt="2024-01-19T01:00:49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custSel modSld modMainMaster">
      <pc:chgData name="Alfred Asterjadhi" userId="39de57b9-85c0-4fd1-aaac-8ca2b6560ad0" providerId="ADAL" clId="{7B60231E-E28C-4016-9CA2-AF35D1938248}" dt="2024-01-19T01:03:59.336" v="402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02:01.130" v="36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02:01.130" v="36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0:56:42.834" v="32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0:56:59.451" v="3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0:56:59.451" v="35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0:56:27.412" v="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0:56:17.840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74-11-00bn-tgbn-jan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TGbn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November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2023-01-18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TGbn had scheduled 9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Elected 3 chairs for each ad-hoc (MAC/PHY)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PHY ad-hoc chairs: Dongguk Lim, Sigurd Schelstraete, Tianyu Wu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MAC ad-hoc chairs: Xiaofei Wang, Srinivas Kandala, Jeongki Kim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more than 50 technical submissions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Consensus reached on distributed RU and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hlinkClick r:id="rId3"/>
              </a:rPr>
              <a:t>11-23/2174r11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March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29 	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01				(Thursday) 			– Joint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05 	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08				(Thursday) 			– No Conf Call	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12 				(Monday)				– No Conf Call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15				(Thursday) 			– No Conf Call			Holiday</a:t>
            </a:r>
            <a:endParaRPr lang="en-US" sz="1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19 				(Monday)				– No Conf Call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22				(Thursday) 			– MAC/PHY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26 				(Monday)				– Joint 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29				(Thursday) 			– 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04 			(Monday)	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07			(Thursday) 			– Joint 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GB" sz="14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5091</TotalTime>
  <Words>503</Words>
  <Application>Microsoft Office PowerPoint</Application>
  <PresentationFormat>Widescreen</PresentationFormat>
  <Paragraphs>53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TGbn November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2024-01-19T01:04:01Z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