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58" r:id="rId22"/>
    <p:sldId id="1059" r:id="rId23"/>
    <p:sldId id="1060" r:id="rId24"/>
    <p:sldId id="1075" r:id="rId25"/>
    <p:sldId id="1061" r:id="rId26"/>
    <p:sldId id="1070" r:id="rId27"/>
    <p:sldId id="1071" r:id="rId28"/>
    <p:sldId id="1080" r:id="rId29"/>
    <p:sldId id="1072" r:id="rId30"/>
    <p:sldId id="1076" r:id="rId31"/>
    <p:sldId id="1078" r:id="rId32"/>
    <p:sldId id="1077" r:id="rId33"/>
    <p:sldId id="1073" r:id="rId34"/>
    <p:sldId id="1079" r:id="rId35"/>
    <p:sldId id="1006" r:id="rId36"/>
    <p:sldId id="1023" r:id="rId37"/>
    <p:sldId id="1024" r:id="rId38"/>
    <p:sldId id="1025" r:id="rId39"/>
    <p:sldId id="1028" r:id="rId40"/>
    <p:sldId id="1021" r:id="rId41"/>
    <p:sldId id="322" r:id="rId42"/>
    <p:sldId id="365" r:id="rId43"/>
    <p:sldId id="1036" r:id="rId44"/>
    <p:sldId id="1081" r:id="rId45"/>
    <p:sldId id="1082" r:id="rId46"/>
    <p:sldId id="1062" r:id="rId47"/>
    <p:sldId id="1030" r:id="rId48"/>
    <p:sldId id="1063" r:id="rId49"/>
    <p:sldId id="1064" r:id="rId50"/>
    <p:sldId id="1065" r:id="rId51"/>
    <p:sldId id="1066" r:id="rId52"/>
    <p:sldId id="1067" r:id="rId53"/>
    <p:sldId id="1068" r:id="rId54"/>
    <p:sldId id="1029" r:id="rId55"/>
    <p:sldId id="1038" r:id="rId56"/>
    <p:sldId id="356" r:id="rId57"/>
    <p:sldId id="1039" r:id="rId58"/>
    <p:sldId id="1069" r:id="rId59"/>
    <p:sldId id="997" r:id="rId60"/>
    <p:sldId id="362" r:id="rId61"/>
    <p:sldId id="1034" r:id="rId62"/>
    <p:sldId id="323" r:id="rId6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61FCC1-4A6E-4EF5-91BC-E3C73DA579E7}" v="376" dt="2024-01-18T19:43:45.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18T20:18:08.308" v="4705" actId="13926"/>
      <pc:docMkLst>
        <pc:docMk/>
      </pc:docMkLst>
      <pc:sldChg chg="modSp mod">
        <pc:chgData name="Alfred Asterjadhi" userId="39de57b9-85c0-4fd1-aaac-8ca2b6560ad0" providerId="ADAL" clId="{2761FCC1-4A6E-4EF5-91BC-E3C73DA579E7}" dt="2024-01-16T04:15:22.919" v="3894" actId="20577"/>
        <pc:sldMkLst>
          <pc:docMk/>
          <pc:sldMk cId="0" sldId="257"/>
        </pc:sldMkLst>
        <pc:spChg chg="mod">
          <ac:chgData name="Alfred Asterjadhi" userId="39de57b9-85c0-4fd1-aaac-8ca2b6560ad0" providerId="ADAL" clId="{2761FCC1-4A6E-4EF5-91BC-E3C73DA579E7}" dt="2024-01-16T04:15:22.919" v="3894" actId="20577"/>
          <ac:spMkLst>
            <pc:docMk/>
            <pc:sldMk cId="0" sldId="257"/>
            <ac:spMk id="4098" creationId="{00000000-0000-0000-0000-000000000000}"/>
          </ac:spMkLst>
        </pc:spChg>
      </pc:sldChg>
      <pc:sldChg chg="modSp mod">
        <pc:chgData name="Alfred Asterjadhi" userId="39de57b9-85c0-4fd1-aaac-8ca2b6560ad0" providerId="ADAL" clId="{2761FCC1-4A6E-4EF5-91BC-E3C73DA579E7}" dt="2024-01-15T02:49:12.944" v="2926" actId="20577"/>
        <pc:sldMkLst>
          <pc:docMk/>
          <pc:sldMk cId="3976818858" sldId="269"/>
        </pc:sldMkLst>
        <pc:graphicFrameChg chg="mod modGraphic">
          <ac:chgData name="Alfred Asterjadhi" userId="39de57b9-85c0-4fd1-aaac-8ca2b6560ad0" providerId="ADAL" clId="{2761FCC1-4A6E-4EF5-91BC-E3C73DA579E7}" dt="2024-01-15T02:49:12.944" v="2926"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2761FCC1-4A6E-4EF5-91BC-E3C73DA579E7}" dt="2024-01-16T04:03:11.467" v="3629"/>
        <pc:sldMkLst>
          <pc:docMk/>
          <pc:sldMk cId="2243228416" sldId="299"/>
        </pc:sldMkLst>
        <pc:spChg chg="mod">
          <ac:chgData name="Alfred Asterjadhi" userId="39de57b9-85c0-4fd1-aaac-8ca2b6560ad0" providerId="ADAL" clId="{2761FCC1-4A6E-4EF5-91BC-E3C73DA579E7}" dt="2024-01-16T04:03:01.974" v="3626" actId="20577"/>
          <ac:spMkLst>
            <pc:docMk/>
            <pc:sldMk cId="2243228416" sldId="299"/>
            <ac:spMk id="3" creationId="{3857177C-4F12-41D1-AB93-6925069E5DB9}"/>
          </ac:spMkLst>
        </pc:spChg>
        <pc:spChg chg="mod">
          <ac:chgData name="Alfred Asterjadhi" userId="39de57b9-85c0-4fd1-aaac-8ca2b6560ad0" providerId="ADAL" clId="{2761FCC1-4A6E-4EF5-91BC-E3C73DA579E7}" dt="2024-01-16T04:03:11.467" v="3629"/>
          <ac:spMkLst>
            <pc:docMk/>
            <pc:sldMk cId="2243228416" sldId="299"/>
            <ac:spMk id="17" creationId="{442A1050-6527-4B2E-A943-E125D6B48B52}"/>
          </ac:spMkLst>
        </pc:spChg>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pChg chg="mod">
          <ac:chgData name="Alfred Asterjadhi" userId="39de57b9-85c0-4fd1-aaac-8ca2b6560ad0" providerId="ADAL" clId="{2761FCC1-4A6E-4EF5-91BC-E3C73DA579E7}" dt="2024-01-15T20:33:50.455" v="3213" actId="5793"/>
          <ac:spMkLst>
            <pc:docMk/>
            <pc:sldMk cId="782085236" sldId="322"/>
            <ac:spMk id="3" creationId="{6AF5FB04-E4D8-4FCF-BED4-5561E8929E9D}"/>
          </ac:spMkLst>
        </pc:spChg>
      </pc:sldChg>
      <pc:sldChg chg="modSp mod">
        <pc:chgData name="Alfred Asterjadhi" userId="39de57b9-85c0-4fd1-aaac-8ca2b6560ad0" providerId="ADAL" clId="{2761FCC1-4A6E-4EF5-91BC-E3C73DA579E7}" dt="2024-01-16T04:09:26.065" v="3760" actId="403"/>
        <pc:sldMkLst>
          <pc:docMk/>
          <pc:sldMk cId="1908471061" sldId="328"/>
        </pc:sldMkLst>
        <pc:spChg chg="mod">
          <ac:chgData name="Alfred Asterjadhi" userId="39de57b9-85c0-4fd1-aaac-8ca2b6560ad0" providerId="ADAL" clId="{2761FCC1-4A6E-4EF5-91BC-E3C73DA579E7}" dt="2024-01-16T04:09:26.065" v="3760" actId="403"/>
          <ac:spMkLst>
            <pc:docMk/>
            <pc:sldMk cId="1908471061" sldId="328"/>
            <ac:spMk id="3" creationId="{3EF9BE80-D462-4B64-8448-3B553445EDCF}"/>
          </ac:spMkLst>
        </pc:spChg>
      </pc:sldChg>
      <pc:sldChg chg="modSp mod">
        <pc:chgData name="Alfred Asterjadhi" userId="39de57b9-85c0-4fd1-aaac-8ca2b6560ad0" providerId="ADAL" clId="{2761FCC1-4A6E-4EF5-91BC-E3C73DA579E7}" dt="2024-01-18T20:18:08.308" v="4705" actId="13926"/>
        <pc:sldMkLst>
          <pc:docMk/>
          <pc:sldMk cId="3930036297" sldId="356"/>
        </pc:sldMkLst>
        <pc:spChg chg="mod">
          <ac:chgData name="Alfred Asterjadhi" userId="39de57b9-85c0-4fd1-aaac-8ca2b6560ad0" providerId="ADAL" clId="{2761FCC1-4A6E-4EF5-91BC-E3C73DA579E7}" dt="2024-01-18T20:18:08.308" v="4705" actId="13926"/>
          <ac:spMkLst>
            <pc:docMk/>
            <pc:sldMk cId="3930036297" sldId="356"/>
            <ac:spMk id="2" creationId="{4B5F0D0E-8BB7-48AB-9160-728B8B3399A2}"/>
          </ac:spMkLst>
        </pc:spChg>
      </pc:sldChg>
      <pc:sldChg chg="modSp mod">
        <pc:chgData name="Alfred Asterjadhi" userId="39de57b9-85c0-4fd1-aaac-8ca2b6560ad0" providerId="ADAL" clId="{2761FCC1-4A6E-4EF5-91BC-E3C73DA579E7}" dt="2024-01-18T19:45:00.529" v="4701" actId="12"/>
        <pc:sldMkLst>
          <pc:docMk/>
          <pc:sldMk cId="3576977642" sldId="362"/>
        </pc:sldMkLst>
        <pc:spChg chg="mod">
          <ac:chgData name="Alfred Asterjadhi" userId="39de57b9-85c0-4fd1-aaac-8ca2b6560ad0" providerId="ADAL" clId="{2761FCC1-4A6E-4EF5-91BC-E3C73DA579E7}" dt="2024-01-18T19:45:00.529" v="4701" actId="12"/>
          <ac:spMkLst>
            <pc:docMk/>
            <pc:sldMk cId="3576977642" sldId="362"/>
            <ac:spMk id="16" creationId="{CA1A1623-65F8-E7F3-860B-98677C489FFA}"/>
          </ac:spMkLst>
        </pc:spChg>
      </pc:sldChg>
      <pc:sldChg chg="modSp mod">
        <pc:chgData name="Alfred Asterjadhi" userId="39de57b9-85c0-4fd1-aaac-8ca2b6560ad0" providerId="ADAL" clId="{2761FCC1-4A6E-4EF5-91BC-E3C73DA579E7}" dt="2024-01-15T21:08:38.015" v="3304" actId="13926"/>
        <pc:sldMkLst>
          <pc:docMk/>
          <pc:sldMk cId="3831805578" sldId="365"/>
        </pc:sldMkLst>
        <pc:spChg chg="mod">
          <ac:chgData name="Alfred Asterjadhi" userId="39de57b9-85c0-4fd1-aaac-8ca2b6560ad0" providerId="ADAL" clId="{2761FCC1-4A6E-4EF5-91BC-E3C73DA579E7}" dt="2024-01-15T21:08:38.015" v="3304" actId="13926"/>
          <ac:spMkLst>
            <pc:docMk/>
            <pc:sldMk cId="3831805578" sldId="365"/>
            <ac:spMk id="3" creationId="{DBB0B390-25E0-4DCA-8553-05206AB88AA8}"/>
          </ac:spMkLst>
        </pc:spChg>
      </pc:sldChg>
      <pc:sldChg chg="modSp mod">
        <pc:chgData name="Alfred Asterjadhi" userId="39de57b9-85c0-4fd1-aaac-8ca2b6560ad0" providerId="ADAL" clId="{2761FCC1-4A6E-4EF5-91BC-E3C73DA579E7}" dt="2024-01-16T21:38:54.823" v="4084" actId="207"/>
        <pc:sldMkLst>
          <pc:docMk/>
          <pc:sldMk cId="2696761607" sldId="393"/>
        </pc:sldMkLst>
        <pc:graphicFrameChg chg="mod modGraphic">
          <ac:chgData name="Alfred Asterjadhi" userId="39de57b9-85c0-4fd1-aaac-8ca2b6560ad0" providerId="ADAL" clId="{2761FCC1-4A6E-4EF5-91BC-E3C73DA579E7}" dt="2024-01-16T21:38:54.823" v="4084"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2761FCC1-4A6E-4EF5-91BC-E3C73DA579E7}" dt="2024-01-15T14:56:01.170" v="2995" actId="6549"/>
        <pc:sldMkLst>
          <pc:docMk/>
          <pc:sldMk cId="3140364693" sldId="997"/>
        </pc:sldMkLst>
        <pc:spChg chg="mod">
          <ac:chgData name="Alfred Asterjadhi" userId="39de57b9-85c0-4fd1-aaac-8ca2b6560ad0" providerId="ADAL" clId="{2761FCC1-4A6E-4EF5-91BC-E3C73DA579E7}" dt="2024-01-15T14:56:01.170" v="2995" actId="6549"/>
          <ac:spMkLst>
            <pc:docMk/>
            <pc:sldMk cId="3140364693" sldId="997"/>
            <ac:spMk id="7" creationId="{0310814A-1E2F-57F2-C9EF-3805BE6E5DAB}"/>
          </ac:spMkLst>
        </pc:spChg>
      </pc:sldChg>
      <pc:sldChg chg="modSp mod">
        <pc:chgData name="Alfred Asterjadhi" userId="39de57b9-85c0-4fd1-aaac-8ca2b6560ad0" providerId="ADAL" clId="{2761FCC1-4A6E-4EF5-91BC-E3C73DA579E7}" dt="2024-01-15T18:53:40.046" v="3185" actId="13926"/>
        <pc:sldMkLst>
          <pc:docMk/>
          <pc:sldMk cId="3233208257" sldId="1006"/>
        </pc:sldMkLst>
        <pc:spChg chg="mod">
          <ac:chgData name="Alfred Asterjadhi" userId="39de57b9-85c0-4fd1-aaac-8ca2b6560ad0" providerId="ADAL" clId="{2761FCC1-4A6E-4EF5-91BC-E3C73DA579E7}" dt="2024-01-15T18:53:40.046" v="3185" actId="13926"/>
          <ac:spMkLst>
            <pc:docMk/>
            <pc:sldMk cId="3233208257" sldId="1006"/>
            <ac:spMk id="2" creationId="{4B5F0D0E-8BB7-48AB-9160-728B8B3399A2}"/>
          </ac:spMkLst>
        </pc:spChg>
        <pc:spChg chg="mod">
          <ac:chgData name="Alfred Asterjadhi" userId="39de57b9-85c0-4fd1-aaac-8ca2b6560ad0" providerId="ADAL" clId="{2761FCC1-4A6E-4EF5-91BC-E3C73DA579E7}" dt="2024-01-14T16:32:50.713" v="1753" actId="21"/>
          <ac:spMkLst>
            <pc:docMk/>
            <pc:sldMk cId="3233208257" sldId="1006"/>
            <ac:spMk id="3" creationId="{DFB0BA47-D7B6-4F95-932E-A7AA615BC440}"/>
          </ac:spMkLst>
        </pc:spChg>
      </pc:sldChg>
      <pc:sldChg chg="modSp mod">
        <pc:chgData name="Alfred Asterjadhi" userId="39de57b9-85c0-4fd1-aaac-8ca2b6560ad0" providerId="ADAL" clId="{2761FCC1-4A6E-4EF5-91BC-E3C73DA579E7}" dt="2024-01-15T21:06:39.663" v="3231" actId="13926"/>
        <pc:sldMkLst>
          <pc:docMk/>
          <pc:sldMk cId="3869410219" sldId="1021"/>
        </pc:sldMkLst>
        <pc:spChg chg="mod">
          <ac:chgData name="Alfred Asterjadhi" userId="39de57b9-85c0-4fd1-aaac-8ca2b6560ad0" providerId="ADAL" clId="{2761FCC1-4A6E-4EF5-91BC-E3C73DA579E7}" dt="2024-01-15T21:06:39.663" v="3231" actId="13926"/>
          <ac:spMkLst>
            <pc:docMk/>
            <pc:sldMk cId="3869410219" sldId="1021"/>
            <ac:spMk id="2" creationId="{4B5F0D0E-8BB7-48AB-9160-728B8B3399A2}"/>
          </ac:spMkLst>
        </pc:spChg>
      </pc:sldChg>
      <pc:sldChg chg="modSp mod">
        <pc:chgData name="Alfred Asterjadhi" userId="39de57b9-85c0-4fd1-aaac-8ca2b6560ad0" providerId="ADAL" clId="{2761FCC1-4A6E-4EF5-91BC-E3C73DA579E7}" dt="2024-01-15T18:24:21.276" v="3022" actId="20577"/>
        <pc:sldMkLst>
          <pc:docMk/>
          <pc:sldMk cId="4200130042" sldId="1023"/>
        </pc:sldMkLst>
        <pc:spChg chg="mod">
          <ac:chgData name="Alfred Asterjadhi" userId="39de57b9-85c0-4fd1-aaac-8ca2b6560ad0" providerId="ADAL" clId="{2761FCC1-4A6E-4EF5-91BC-E3C73DA579E7}" dt="2024-01-15T18:24:21.276" v="3022" actId="20577"/>
          <ac:spMkLst>
            <pc:docMk/>
            <pc:sldMk cId="4200130042" sldId="1023"/>
            <ac:spMk id="3" creationId="{2682080F-BC47-47A6-E6F4-7C70F67F48F8}"/>
          </ac:spMkLst>
        </pc:spChg>
      </pc:sldChg>
      <pc:sldChg chg="modSp mod">
        <pc:chgData name="Alfred Asterjadhi" userId="39de57b9-85c0-4fd1-aaac-8ca2b6560ad0" providerId="ADAL" clId="{2761FCC1-4A6E-4EF5-91BC-E3C73DA579E7}" dt="2024-01-15T18:52:01.487" v="3143" actId="20577"/>
        <pc:sldMkLst>
          <pc:docMk/>
          <pc:sldMk cId="991138630" sldId="1024"/>
        </pc:sldMkLst>
        <pc:spChg chg="mod">
          <ac:chgData name="Alfred Asterjadhi" userId="39de57b9-85c0-4fd1-aaac-8ca2b6560ad0" providerId="ADAL" clId="{2761FCC1-4A6E-4EF5-91BC-E3C73DA579E7}" dt="2024-01-15T18:52:01.487" v="3143" actId="20577"/>
          <ac:spMkLst>
            <pc:docMk/>
            <pc:sldMk cId="991138630" sldId="1024"/>
            <ac:spMk id="3" creationId="{E24D4002-4764-1FA7-1147-DE995417131A}"/>
          </ac:spMkLst>
        </pc:spChg>
      </pc:sldChg>
      <pc:sldChg chg="modSp mod">
        <pc:chgData name="Alfred Asterjadhi" userId="39de57b9-85c0-4fd1-aaac-8ca2b6560ad0" providerId="ADAL" clId="{2761FCC1-4A6E-4EF5-91BC-E3C73DA579E7}" dt="2024-01-15T18:53:04.882" v="3179" actId="20577"/>
        <pc:sldMkLst>
          <pc:docMk/>
          <pc:sldMk cId="1404386273" sldId="1025"/>
        </pc:sldMkLst>
        <pc:spChg chg="mod">
          <ac:chgData name="Alfred Asterjadhi" userId="39de57b9-85c0-4fd1-aaac-8ca2b6560ad0" providerId="ADAL" clId="{2761FCC1-4A6E-4EF5-91BC-E3C73DA579E7}" dt="2024-01-15T18:53:04.882" v="3179" actId="20577"/>
          <ac:spMkLst>
            <pc:docMk/>
            <pc:sldMk cId="1404386273" sldId="1025"/>
            <ac:spMk id="3" creationId="{09FACBBB-F323-999C-C847-ACC3CF5DD8C6}"/>
          </ac:spMkLst>
        </pc:spChg>
      </pc:sldChg>
      <pc:sldChg chg="addSp delSp modSp mod chgLayout">
        <pc:chgData name="Alfred Asterjadhi" userId="39de57b9-85c0-4fd1-aaac-8ca2b6560ad0" providerId="ADAL" clId="{2761FCC1-4A6E-4EF5-91BC-E3C73DA579E7}" dt="2024-01-15T20:32:54.366" v="3189" actId="207"/>
        <pc:sldMkLst>
          <pc:docMk/>
          <pc:sldMk cId="3287547131" sldId="1028"/>
        </pc:sldMkLst>
        <pc:spChg chg="mod ord">
          <ac:chgData name="Alfred Asterjadhi" userId="39de57b9-85c0-4fd1-aaac-8ca2b6560ad0" providerId="ADAL" clId="{2761FCC1-4A6E-4EF5-91BC-E3C73DA579E7}" dt="2024-01-14T16:33:10.913" v="1788" actId="20577"/>
          <ac:spMkLst>
            <pc:docMk/>
            <pc:sldMk cId="3287547131" sldId="1028"/>
            <ac:spMk id="2" creationId="{9EF97F5A-CE7F-7BBA-0DB4-CF87B031E7D4}"/>
          </ac:spMkLst>
        </pc:spChg>
        <pc:spChg chg="add del mod">
          <ac:chgData name="Alfred Asterjadhi" userId="39de57b9-85c0-4fd1-aaac-8ca2b6560ad0" providerId="ADAL" clId="{2761FCC1-4A6E-4EF5-91BC-E3C73DA579E7}" dt="2024-01-14T16:32:59.318" v="1756" actId="6264"/>
          <ac:spMkLst>
            <pc:docMk/>
            <pc:sldMk cId="3287547131" sldId="1028"/>
            <ac:spMk id="3" creationId="{04793F9A-5AE4-E5BE-D4EC-813DA6E7BA54}"/>
          </ac:spMkLst>
        </pc:spChg>
        <pc:spChg chg="mod ord">
          <ac:chgData name="Alfred Asterjadhi" userId="39de57b9-85c0-4fd1-aaac-8ca2b6560ad0" providerId="ADAL" clId="{2761FCC1-4A6E-4EF5-91BC-E3C73DA579E7}" dt="2024-01-14T16:32:59.318" v="1756" actId="6264"/>
          <ac:spMkLst>
            <pc:docMk/>
            <pc:sldMk cId="3287547131" sldId="1028"/>
            <ac:spMk id="4" creationId="{8B684BB7-2D5A-055E-0295-767A7870AB10}"/>
          </ac:spMkLst>
        </pc:spChg>
        <pc:spChg chg="mod ord">
          <ac:chgData name="Alfred Asterjadhi" userId="39de57b9-85c0-4fd1-aaac-8ca2b6560ad0" providerId="ADAL" clId="{2761FCC1-4A6E-4EF5-91BC-E3C73DA579E7}" dt="2024-01-14T16:32:59.318" v="1756" actId="6264"/>
          <ac:spMkLst>
            <pc:docMk/>
            <pc:sldMk cId="3287547131" sldId="1028"/>
            <ac:spMk id="5" creationId="{D3F03832-0357-D3F4-5D78-9AEED64EAC6F}"/>
          </ac:spMkLst>
        </pc:spChg>
        <pc:spChg chg="mod ord">
          <ac:chgData name="Alfred Asterjadhi" userId="39de57b9-85c0-4fd1-aaac-8ca2b6560ad0" providerId="ADAL" clId="{2761FCC1-4A6E-4EF5-91BC-E3C73DA579E7}" dt="2024-01-14T16:32:59.318" v="1756" actId="6264"/>
          <ac:spMkLst>
            <pc:docMk/>
            <pc:sldMk cId="3287547131" sldId="1028"/>
            <ac:spMk id="6" creationId="{EC77C5EB-E20F-F01E-703C-08282E47E7DA}"/>
          </ac:spMkLst>
        </pc:spChg>
        <pc:spChg chg="add del mod">
          <ac:chgData name="Alfred Asterjadhi" userId="39de57b9-85c0-4fd1-aaac-8ca2b6560ad0" providerId="ADAL" clId="{2761FCC1-4A6E-4EF5-91BC-E3C73DA579E7}" dt="2024-01-14T16:32:59.318" v="1756" actId="6264"/>
          <ac:spMkLst>
            <pc:docMk/>
            <pc:sldMk cId="3287547131" sldId="1028"/>
            <ac:spMk id="7" creationId="{69BBF2C5-9599-C49C-2C38-128884B46DCF}"/>
          </ac:spMkLst>
        </pc:spChg>
        <pc:spChg chg="add del mod">
          <ac:chgData name="Alfred Asterjadhi" userId="39de57b9-85c0-4fd1-aaac-8ca2b6560ad0" providerId="ADAL" clId="{2761FCC1-4A6E-4EF5-91BC-E3C73DA579E7}" dt="2024-01-14T16:32:59.318" v="1756" actId="6264"/>
          <ac:spMkLst>
            <pc:docMk/>
            <pc:sldMk cId="3287547131" sldId="1028"/>
            <ac:spMk id="8" creationId="{CD726A10-8DF4-9156-F01D-3FDFACD05B1D}"/>
          </ac:spMkLst>
        </pc:spChg>
        <pc:spChg chg="add del mod">
          <ac:chgData name="Alfred Asterjadhi" userId="39de57b9-85c0-4fd1-aaac-8ca2b6560ad0" providerId="ADAL" clId="{2761FCC1-4A6E-4EF5-91BC-E3C73DA579E7}" dt="2024-01-14T16:32:59.318" v="1756" actId="6264"/>
          <ac:spMkLst>
            <pc:docMk/>
            <pc:sldMk cId="3287547131" sldId="1028"/>
            <ac:spMk id="9" creationId="{086E77C7-6E09-71B0-0517-06F32CB2CE42}"/>
          </ac:spMkLst>
        </pc:spChg>
        <pc:spChg chg="add del mod">
          <ac:chgData name="Alfred Asterjadhi" userId="39de57b9-85c0-4fd1-aaac-8ca2b6560ad0" providerId="ADAL" clId="{2761FCC1-4A6E-4EF5-91BC-E3C73DA579E7}" dt="2024-01-14T16:32:59.318" v="1756" actId="6264"/>
          <ac:spMkLst>
            <pc:docMk/>
            <pc:sldMk cId="3287547131" sldId="1028"/>
            <ac:spMk id="10" creationId="{3A989560-B15F-54D1-CD66-50848E4BC501}"/>
          </ac:spMkLst>
        </pc:spChg>
        <pc:spChg chg="mod ord">
          <ac:chgData name="Alfred Asterjadhi" userId="39de57b9-85c0-4fd1-aaac-8ca2b6560ad0" providerId="ADAL" clId="{2761FCC1-4A6E-4EF5-91BC-E3C73DA579E7}" dt="2024-01-15T20:32:54.366" v="3189" actId="207"/>
          <ac:spMkLst>
            <pc:docMk/>
            <pc:sldMk cId="3287547131" sldId="1028"/>
            <ac:spMk id="11" creationId="{3F0830D3-DB20-4EBA-DF7C-EE156DB7215D}"/>
          </ac:spMkLst>
        </pc:spChg>
      </pc:sldChg>
      <pc:sldChg chg="modSp mod">
        <pc:chgData name="Alfred Asterjadhi" userId="39de57b9-85c0-4fd1-aaac-8ca2b6560ad0" providerId="ADAL" clId="{2761FCC1-4A6E-4EF5-91BC-E3C73DA579E7}" dt="2024-01-18T15:39:10.535" v="4394" actId="13926"/>
        <pc:sldMkLst>
          <pc:docMk/>
          <pc:sldMk cId="3095361314" sldId="1029"/>
        </pc:sldMkLst>
        <pc:spChg chg="mod">
          <ac:chgData name="Alfred Asterjadhi" userId="39de57b9-85c0-4fd1-aaac-8ca2b6560ad0" providerId="ADAL" clId="{2761FCC1-4A6E-4EF5-91BC-E3C73DA579E7}" dt="2024-01-18T15:39:10.535" v="4394" actId="13926"/>
          <ac:spMkLst>
            <pc:docMk/>
            <pc:sldMk cId="3095361314" sldId="1029"/>
            <ac:spMk id="2" creationId="{4B5F0D0E-8BB7-48AB-9160-728B8B3399A2}"/>
          </ac:spMkLst>
        </pc:spChg>
        <pc:spChg chg="mod">
          <ac:chgData name="Alfred Asterjadhi" userId="39de57b9-85c0-4fd1-aaac-8ca2b6560ad0" providerId="ADAL" clId="{2761FCC1-4A6E-4EF5-91BC-E3C73DA579E7}" dt="2024-01-15T02:22:26.610" v="2151" actId="20577"/>
          <ac:spMkLst>
            <pc:docMk/>
            <pc:sldMk cId="3095361314" sldId="1029"/>
            <ac:spMk id="3" creationId="{DFB0BA47-D7B6-4F95-932E-A7AA615BC440}"/>
          </ac:spMkLst>
        </pc:spChg>
        <pc:spChg chg="mod">
          <ac:chgData name="Alfred Asterjadhi" userId="39de57b9-85c0-4fd1-aaac-8ca2b6560ad0" providerId="ADAL" clId="{2761FCC1-4A6E-4EF5-91BC-E3C73DA579E7}" dt="2024-01-15T02:20:02.528" v="2082" actId="20577"/>
          <ac:spMkLst>
            <pc:docMk/>
            <pc:sldMk cId="3095361314" sldId="1029"/>
            <ac:spMk id="4" creationId="{3462A639-621C-43E6-83A1-F4DCCA0E626D}"/>
          </ac:spMkLst>
        </pc:spChg>
      </pc:sldChg>
      <pc:sldChg chg="modSp mod">
        <pc:chgData name="Alfred Asterjadhi" userId="39de57b9-85c0-4fd1-aaac-8ca2b6560ad0" providerId="ADAL" clId="{2761FCC1-4A6E-4EF5-91BC-E3C73DA579E7}" dt="2024-01-16T21:28:38.293" v="4063" actId="13926"/>
        <pc:sldMkLst>
          <pc:docMk/>
          <pc:sldMk cId="3959530559" sldId="1030"/>
        </pc:sldMkLst>
        <pc:spChg chg="mod">
          <ac:chgData name="Alfred Asterjadhi" userId="39de57b9-85c0-4fd1-aaac-8ca2b6560ad0" providerId="ADAL" clId="{2761FCC1-4A6E-4EF5-91BC-E3C73DA579E7}" dt="2024-01-16T21:28:38.293" v="4063" actId="13926"/>
          <ac:spMkLst>
            <pc:docMk/>
            <pc:sldMk cId="3959530559" sldId="1030"/>
            <ac:spMk id="2" creationId="{4B5F0D0E-8BB7-48AB-9160-728B8B3399A2}"/>
          </ac:spMkLst>
        </pc:spChg>
        <pc:spChg chg="mod">
          <ac:chgData name="Alfred Asterjadhi" userId="39de57b9-85c0-4fd1-aaac-8ca2b6560ad0" providerId="ADAL" clId="{2761FCC1-4A6E-4EF5-91BC-E3C73DA579E7}" dt="2024-01-16T20:04:31.578" v="3978" actId="207"/>
          <ac:spMkLst>
            <pc:docMk/>
            <pc:sldMk cId="3959530559" sldId="1030"/>
            <ac:spMk id="3" creationId="{DFB0BA47-D7B6-4F95-932E-A7AA615BC440}"/>
          </ac:spMkLst>
        </pc:spChg>
      </pc:sldChg>
      <pc:sldChg chg="modSp mod">
        <pc:chgData name="Alfred Asterjadhi" userId="39de57b9-85c0-4fd1-aaac-8ca2b6560ad0" providerId="ADAL" clId="{2761FCC1-4A6E-4EF5-91BC-E3C73DA579E7}" dt="2024-01-16T03:48:33.340" v="3337" actId="207"/>
        <pc:sldMkLst>
          <pc:docMk/>
          <pc:sldMk cId="603264867" sldId="1036"/>
        </pc:sldMkLst>
        <pc:spChg chg="mod">
          <ac:chgData name="Alfred Asterjadhi" userId="39de57b9-85c0-4fd1-aaac-8ca2b6560ad0" providerId="ADAL" clId="{2761FCC1-4A6E-4EF5-91BC-E3C73DA579E7}" dt="2024-01-14T16:37:19.945" v="1843" actId="20577"/>
          <ac:spMkLst>
            <pc:docMk/>
            <pc:sldMk cId="603264867" sldId="1036"/>
            <ac:spMk id="2" creationId="{9EF97F5A-CE7F-7BBA-0DB4-CF87B031E7D4}"/>
          </ac:spMkLst>
        </pc:spChg>
        <pc:spChg chg="mod">
          <ac:chgData name="Alfred Asterjadhi" userId="39de57b9-85c0-4fd1-aaac-8ca2b6560ad0" providerId="ADAL" clId="{2761FCC1-4A6E-4EF5-91BC-E3C73DA579E7}" dt="2024-01-16T03:48:33.340" v="3337" actId="207"/>
          <ac:spMkLst>
            <pc:docMk/>
            <pc:sldMk cId="603264867" sldId="1036"/>
            <ac:spMk id="11" creationId="{802B8475-AE74-75A8-8302-13C07F9648AE}"/>
          </ac:spMkLst>
        </pc:spChg>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pChg chg="mod ord">
          <ac:chgData name="Alfred Asterjadhi" userId="39de57b9-85c0-4fd1-aaac-8ca2b6560ad0" providerId="ADAL" clId="{2761FCC1-4A6E-4EF5-91BC-E3C73DA579E7}" dt="2024-01-15T02:21:20.239" v="2118" actId="6264"/>
          <ac:spMkLst>
            <pc:docMk/>
            <pc:sldMk cId="1819786892" sldId="1038"/>
            <ac:spMk id="2" creationId="{9EF97F5A-CE7F-7BBA-0DB4-CF87B031E7D4}"/>
          </ac:spMkLst>
        </pc:spChg>
        <pc:spChg chg="add del mod">
          <ac:chgData name="Alfred Asterjadhi" userId="39de57b9-85c0-4fd1-aaac-8ca2b6560ad0" providerId="ADAL" clId="{2761FCC1-4A6E-4EF5-91BC-E3C73DA579E7}" dt="2024-01-15T02:20:35.641" v="2089" actId="6264"/>
          <ac:spMkLst>
            <pc:docMk/>
            <pc:sldMk cId="1819786892" sldId="1038"/>
            <ac:spMk id="3" creationId="{E41D0D5F-98F3-461D-658A-DA1D4873A010}"/>
          </ac:spMkLst>
        </pc:spChg>
        <pc:spChg chg="mod ord">
          <ac:chgData name="Alfred Asterjadhi" userId="39de57b9-85c0-4fd1-aaac-8ca2b6560ad0" providerId="ADAL" clId="{2761FCC1-4A6E-4EF5-91BC-E3C73DA579E7}" dt="2024-01-15T02:21:20.239" v="2118" actId="6264"/>
          <ac:spMkLst>
            <pc:docMk/>
            <pc:sldMk cId="1819786892" sldId="1038"/>
            <ac:spMk id="4" creationId="{8B684BB7-2D5A-055E-0295-767A7870AB10}"/>
          </ac:spMkLst>
        </pc:spChg>
        <pc:spChg chg="mod ord">
          <ac:chgData name="Alfred Asterjadhi" userId="39de57b9-85c0-4fd1-aaac-8ca2b6560ad0" providerId="ADAL" clId="{2761FCC1-4A6E-4EF5-91BC-E3C73DA579E7}" dt="2024-01-15T02:21:20.239" v="2118" actId="6264"/>
          <ac:spMkLst>
            <pc:docMk/>
            <pc:sldMk cId="1819786892" sldId="1038"/>
            <ac:spMk id="5" creationId="{D3F03832-0357-D3F4-5D78-9AEED64EAC6F}"/>
          </ac:spMkLst>
        </pc:spChg>
        <pc:spChg chg="mod ord">
          <ac:chgData name="Alfred Asterjadhi" userId="39de57b9-85c0-4fd1-aaac-8ca2b6560ad0" providerId="ADAL" clId="{2761FCC1-4A6E-4EF5-91BC-E3C73DA579E7}" dt="2024-01-15T02:21:20.239" v="2118" actId="6264"/>
          <ac:spMkLst>
            <pc:docMk/>
            <pc:sldMk cId="1819786892" sldId="1038"/>
            <ac:spMk id="6" creationId="{EC77C5EB-E20F-F01E-703C-08282E47E7DA}"/>
          </ac:spMkLst>
        </pc:spChg>
        <pc:spChg chg="add del mod">
          <ac:chgData name="Alfred Asterjadhi" userId="39de57b9-85c0-4fd1-aaac-8ca2b6560ad0" providerId="ADAL" clId="{2761FCC1-4A6E-4EF5-91BC-E3C73DA579E7}" dt="2024-01-15T02:20:35.641" v="2089" actId="6264"/>
          <ac:spMkLst>
            <pc:docMk/>
            <pc:sldMk cId="1819786892" sldId="1038"/>
            <ac:spMk id="7" creationId="{53DC7668-A6F4-97D9-D26C-61FDD4C25ABD}"/>
          </ac:spMkLst>
        </pc:spChg>
        <pc:spChg chg="add del mod">
          <ac:chgData name="Alfred Asterjadhi" userId="39de57b9-85c0-4fd1-aaac-8ca2b6560ad0" providerId="ADAL" clId="{2761FCC1-4A6E-4EF5-91BC-E3C73DA579E7}" dt="2024-01-15T02:20:35.641" v="2089" actId="6264"/>
          <ac:spMkLst>
            <pc:docMk/>
            <pc:sldMk cId="1819786892" sldId="1038"/>
            <ac:spMk id="8" creationId="{C220AD61-BD25-BB77-B2FA-07028A1E0A1A}"/>
          </ac:spMkLst>
        </pc:spChg>
        <pc:spChg chg="add del mod">
          <ac:chgData name="Alfred Asterjadhi" userId="39de57b9-85c0-4fd1-aaac-8ca2b6560ad0" providerId="ADAL" clId="{2761FCC1-4A6E-4EF5-91BC-E3C73DA579E7}" dt="2024-01-15T02:20:35.641" v="2089" actId="6264"/>
          <ac:spMkLst>
            <pc:docMk/>
            <pc:sldMk cId="1819786892" sldId="1038"/>
            <ac:spMk id="9" creationId="{557B0B49-C92B-FB31-272E-70211E16DB2F}"/>
          </ac:spMkLst>
        </pc:spChg>
        <pc:spChg chg="add del mod">
          <ac:chgData name="Alfred Asterjadhi" userId="39de57b9-85c0-4fd1-aaac-8ca2b6560ad0" providerId="ADAL" clId="{2761FCC1-4A6E-4EF5-91BC-E3C73DA579E7}" dt="2024-01-15T02:20:35.641" v="2089" actId="6264"/>
          <ac:spMkLst>
            <pc:docMk/>
            <pc:sldMk cId="1819786892" sldId="1038"/>
            <ac:spMk id="10" creationId="{94430FFE-D99D-0B16-2CBE-965193D3D005}"/>
          </ac:spMkLst>
        </pc:spChg>
        <pc:spChg chg="mod ord">
          <ac:chgData name="Alfred Asterjadhi" userId="39de57b9-85c0-4fd1-aaac-8ca2b6560ad0" providerId="ADAL" clId="{2761FCC1-4A6E-4EF5-91BC-E3C73DA579E7}" dt="2024-01-18T19:26:40.582" v="4409" actId="20577"/>
          <ac:spMkLst>
            <pc:docMk/>
            <pc:sldMk cId="1819786892" sldId="1038"/>
            <ac:spMk id="11" creationId="{10369809-8F14-3F63-B0ED-FF21BCF3B086}"/>
          </ac:spMkLst>
        </pc:spChg>
        <pc:spChg chg="add del mod">
          <ac:chgData name="Alfred Asterjadhi" userId="39de57b9-85c0-4fd1-aaac-8ca2b6560ad0" providerId="ADAL" clId="{2761FCC1-4A6E-4EF5-91BC-E3C73DA579E7}" dt="2024-01-15T02:21:20.239" v="2118" actId="6264"/>
          <ac:spMkLst>
            <pc:docMk/>
            <pc:sldMk cId="1819786892" sldId="1038"/>
            <ac:spMk id="12" creationId="{426FCF42-9A94-5E97-9CEF-7A6584D9C2B6}"/>
          </ac:spMkLst>
        </pc:spChg>
        <pc:spChg chg="add del mod">
          <ac:chgData name="Alfred Asterjadhi" userId="39de57b9-85c0-4fd1-aaac-8ca2b6560ad0" providerId="ADAL" clId="{2761FCC1-4A6E-4EF5-91BC-E3C73DA579E7}" dt="2024-01-15T02:21:20.239" v="2118" actId="6264"/>
          <ac:spMkLst>
            <pc:docMk/>
            <pc:sldMk cId="1819786892" sldId="1038"/>
            <ac:spMk id="13" creationId="{1438CF89-783B-523A-3270-176C3840D20E}"/>
          </ac:spMkLst>
        </pc:spChg>
        <pc:spChg chg="add del mod">
          <ac:chgData name="Alfred Asterjadhi" userId="39de57b9-85c0-4fd1-aaac-8ca2b6560ad0" providerId="ADAL" clId="{2761FCC1-4A6E-4EF5-91BC-E3C73DA579E7}" dt="2024-01-15T02:21:20.239" v="2118" actId="6264"/>
          <ac:spMkLst>
            <pc:docMk/>
            <pc:sldMk cId="1819786892" sldId="1038"/>
            <ac:spMk id="14" creationId="{D3525FF1-2996-98A8-4CB7-75178A233599}"/>
          </ac:spMkLst>
        </pc:spChg>
        <pc:spChg chg="add del mod">
          <ac:chgData name="Alfred Asterjadhi" userId="39de57b9-85c0-4fd1-aaac-8ca2b6560ad0" providerId="ADAL" clId="{2761FCC1-4A6E-4EF5-91BC-E3C73DA579E7}" dt="2024-01-15T02:21:20.239" v="2118" actId="6264"/>
          <ac:spMkLst>
            <pc:docMk/>
            <pc:sldMk cId="1819786892" sldId="1038"/>
            <ac:spMk id="15" creationId="{5F9F171E-A427-4FDF-777A-D0355675EE7F}"/>
          </ac:spMkLst>
        </pc:spChg>
        <pc:spChg chg="add del mod">
          <ac:chgData name="Alfred Asterjadhi" userId="39de57b9-85c0-4fd1-aaac-8ca2b6560ad0" providerId="ADAL" clId="{2761FCC1-4A6E-4EF5-91BC-E3C73DA579E7}" dt="2024-01-15T02:21:20.239" v="2118" actId="6264"/>
          <ac:spMkLst>
            <pc:docMk/>
            <pc:sldMk cId="1819786892" sldId="1038"/>
            <ac:spMk id="16" creationId="{5F8BE8A6-9E7D-847B-E472-83C44CC24328}"/>
          </ac:spMkLst>
        </pc:spChg>
      </pc:sldChg>
      <pc:sldChg chg="addSp delSp modSp mod chgLayout">
        <pc:chgData name="Alfred Asterjadhi" userId="39de57b9-85c0-4fd1-aaac-8ca2b6560ad0" providerId="ADAL" clId="{2761FCC1-4A6E-4EF5-91BC-E3C73DA579E7}" dt="2024-01-18T19:35:33.552" v="4505" actId="20577"/>
        <pc:sldMkLst>
          <pc:docMk/>
          <pc:sldMk cId="3814028870" sldId="1039"/>
        </pc:sldMkLst>
        <pc:spChg chg="mod ord">
          <ac:chgData name="Alfred Asterjadhi" userId="39de57b9-85c0-4fd1-aaac-8ca2b6560ad0" providerId="ADAL" clId="{2761FCC1-4A6E-4EF5-91BC-E3C73DA579E7}" dt="2024-01-18T19:35:33.552" v="4505" actId="20577"/>
          <ac:spMkLst>
            <pc:docMk/>
            <pc:sldMk cId="3814028870" sldId="1039"/>
            <ac:spMk id="2" creationId="{9EF97F5A-CE7F-7BBA-0DB4-CF87B031E7D4}"/>
          </ac:spMkLst>
        </pc:spChg>
        <pc:spChg chg="mod ord">
          <ac:chgData name="Alfred Asterjadhi" userId="39de57b9-85c0-4fd1-aaac-8ca2b6560ad0" providerId="ADAL" clId="{2761FCC1-4A6E-4EF5-91BC-E3C73DA579E7}" dt="2024-01-18T19:35:23.064" v="4497" actId="20577"/>
          <ac:spMkLst>
            <pc:docMk/>
            <pc:sldMk cId="3814028870" sldId="1039"/>
            <ac:spMk id="3" creationId="{2C08B101-42DC-1716-269A-5A07B06D62DE}"/>
          </ac:spMkLst>
        </pc:spChg>
        <pc:spChg chg="mod ord">
          <ac:chgData name="Alfred Asterjadhi" userId="39de57b9-85c0-4fd1-aaac-8ca2b6560ad0" providerId="ADAL" clId="{2761FCC1-4A6E-4EF5-91BC-E3C73DA579E7}" dt="2024-01-15T02:23:42.298" v="2192" actId="6264"/>
          <ac:spMkLst>
            <pc:docMk/>
            <pc:sldMk cId="3814028870" sldId="1039"/>
            <ac:spMk id="4" creationId="{8B684BB7-2D5A-055E-0295-767A7870AB10}"/>
          </ac:spMkLst>
        </pc:spChg>
        <pc:spChg chg="mod ord">
          <ac:chgData name="Alfred Asterjadhi" userId="39de57b9-85c0-4fd1-aaac-8ca2b6560ad0" providerId="ADAL" clId="{2761FCC1-4A6E-4EF5-91BC-E3C73DA579E7}" dt="2024-01-15T02:23:42.298" v="2192" actId="6264"/>
          <ac:spMkLst>
            <pc:docMk/>
            <pc:sldMk cId="3814028870" sldId="1039"/>
            <ac:spMk id="5" creationId="{D3F03832-0357-D3F4-5D78-9AEED64EAC6F}"/>
          </ac:spMkLst>
        </pc:spChg>
        <pc:spChg chg="mod ord">
          <ac:chgData name="Alfred Asterjadhi" userId="39de57b9-85c0-4fd1-aaac-8ca2b6560ad0" providerId="ADAL" clId="{2761FCC1-4A6E-4EF5-91BC-E3C73DA579E7}" dt="2024-01-15T02:23:42.298" v="2192" actId="6264"/>
          <ac:spMkLst>
            <pc:docMk/>
            <pc:sldMk cId="3814028870" sldId="1039"/>
            <ac:spMk id="6" creationId="{EC77C5EB-E20F-F01E-703C-08282E47E7DA}"/>
          </ac:spMkLst>
        </pc:spChg>
        <pc:spChg chg="add del mod">
          <ac:chgData name="Alfred Asterjadhi" userId="39de57b9-85c0-4fd1-aaac-8ca2b6560ad0" providerId="ADAL" clId="{2761FCC1-4A6E-4EF5-91BC-E3C73DA579E7}" dt="2024-01-15T02:22:32.360" v="2152" actId="6264"/>
          <ac:spMkLst>
            <pc:docMk/>
            <pc:sldMk cId="3814028870" sldId="1039"/>
            <ac:spMk id="7" creationId="{0B44BE99-6866-4879-9A48-22A0F02318A6}"/>
          </ac:spMkLst>
        </pc:spChg>
        <pc:spChg chg="add del mod">
          <ac:chgData name="Alfred Asterjadhi" userId="39de57b9-85c0-4fd1-aaac-8ca2b6560ad0" providerId="ADAL" clId="{2761FCC1-4A6E-4EF5-91BC-E3C73DA579E7}" dt="2024-01-15T02:22:32.360" v="2152" actId="6264"/>
          <ac:spMkLst>
            <pc:docMk/>
            <pc:sldMk cId="3814028870" sldId="1039"/>
            <ac:spMk id="8" creationId="{7441DA76-3919-D1D1-316A-0460AEABA8B4}"/>
          </ac:spMkLst>
        </pc:spChg>
        <pc:spChg chg="add del mod">
          <ac:chgData name="Alfred Asterjadhi" userId="39de57b9-85c0-4fd1-aaac-8ca2b6560ad0" providerId="ADAL" clId="{2761FCC1-4A6E-4EF5-91BC-E3C73DA579E7}" dt="2024-01-15T02:22:32.360" v="2152" actId="6264"/>
          <ac:spMkLst>
            <pc:docMk/>
            <pc:sldMk cId="3814028870" sldId="1039"/>
            <ac:spMk id="9" creationId="{C0E14880-772F-683D-C360-3F0AA8EE0E16}"/>
          </ac:spMkLst>
        </pc:spChg>
        <pc:spChg chg="add del mod">
          <ac:chgData name="Alfred Asterjadhi" userId="39de57b9-85c0-4fd1-aaac-8ca2b6560ad0" providerId="ADAL" clId="{2761FCC1-4A6E-4EF5-91BC-E3C73DA579E7}" dt="2024-01-15T02:22:32.360" v="2152" actId="6264"/>
          <ac:spMkLst>
            <pc:docMk/>
            <pc:sldMk cId="3814028870" sldId="1039"/>
            <ac:spMk id="10" creationId="{13505755-3C3D-983D-79D5-287D2286BC25}"/>
          </ac:spMkLst>
        </pc:spChg>
        <pc:spChg chg="add del mod">
          <ac:chgData name="Alfred Asterjadhi" userId="39de57b9-85c0-4fd1-aaac-8ca2b6560ad0" providerId="ADAL" clId="{2761FCC1-4A6E-4EF5-91BC-E3C73DA579E7}" dt="2024-01-15T02:22:32.360" v="2152" actId="6264"/>
          <ac:spMkLst>
            <pc:docMk/>
            <pc:sldMk cId="3814028870" sldId="1039"/>
            <ac:spMk id="11" creationId="{6A562022-06C3-D6C8-4FE8-CEAA76E246C6}"/>
          </ac:spMkLst>
        </pc:spChg>
        <pc:spChg chg="add del mod">
          <ac:chgData name="Alfred Asterjadhi" userId="39de57b9-85c0-4fd1-aaac-8ca2b6560ad0" providerId="ADAL" clId="{2761FCC1-4A6E-4EF5-91BC-E3C73DA579E7}" dt="2024-01-15T02:22:39.080" v="2155" actId="6264"/>
          <ac:spMkLst>
            <pc:docMk/>
            <pc:sldMk cId="3814028870" sldId="1039"/>
            <ac:spMk id="12" creationId="{7C729C8A-1522-32E8-D7D6-548CE2034AB3}"/>
          </ac:spMkLst>
        </pc:spChg>
        <pc:spChg chg="add del mod">
          <ac:chgData name="Alfred Asterjadhi" userId="39de57b9-85c0-4fd1-aaac-8ca2b6560ad0" providerId="ADAL" clId="{2761FCC1-4A6E-4EF5-91BC-E3C73DA579E7}" dt="2024-01-15T02:22:39.080" v="2155" actId="6264"/>
          <ac:spMkLst>
            <pc:docMk/>
            <pc:sldMk cId="3814028870" sldId="1039"/>
            <ac:spMk id="13" creationId="{D344EEB3-DD3A-FD2E-F2D5-56240CA9CC95}"/>
          </ac:spMkLst>
        </pc:spChg>
        <pc:spChg chg="add del mod">
          <ac:chgData name="Alfred Asterjadhi" userId="39de57b9-85c0-4fd1-aaac-8ca2b6560ad0" providerId="ADAL" clId="{2761FCC1-4A6E-4EF5-91BC-E3C73DA579E7}" dt="2024-01-15T02:22:39.080" v="2155" actId="6264"/>
          <ac:spMkLst>
            <pc:docMk/>
            <pc:sldMk cId="3814028870" sldId="1039"/>
            <ac:spMk id="14" creationId="{B8D64AAA-A5B8-1F63-C16E-FF7925C4B07B}"/>
          </ac:spMkLst>
        </pc:spChg>
        <pc:spChg chg="add del mod">
          <ac:chgData name="Alfred Asterjadhi" userId="39de57b9-85c0-4fd1-aaac-8ca2b6560ad0" providerId="ADAL" clId="{2761FCC1-4A6E-4EF5-91BC-E3C73DA579E7}" dt="2024-01-15T02:22:39.080" v="2155" actId="6264"/>
          <ac:spMkLst>
            <pc:docMk/>
            <pc:sldMk cId="3814028870" sldId="1039"/>
            <ac:spMk id="15" creationId="{5499865F-0F70-8131-2E0A-A0F2332619E1}"/>
          </ac:spMkLst>
        </pc:spChg>
        <pc:spChg chg="add del mod">
          <ac:chgData name="Alfred Asterjadhi" userId="39de57b9-85c0-4fd1-aaac-8ca2b6560ad0" providerId="ADAL" clId="{2761FCC1-4A6E-4EF5-91BC-E3C73DA579E7}" dt="2024-01-15T02:22:39.080" v="2155" actId="6264"/>
          <ac:spMkLst>
            <pc:docMk/>
            <pc:sldMk cId="3814028870" sldId="1039"/>
            <ac:spMk id="16" creationId="{60E8C103-E632-094F-04A2-B14436B17546}"/>
          </ac:spMkLst>
        </pc:spChg>
        <pc:spChg chg="add del mod">
          <ac:chgData name="Alfred Asterjadhi" userId="39de57b9-85c0-4fd1-aaac-8ca2b6560ad0" providerId="ADAL" clId="{2761FCC1-4A6E-4EF5-91BC-E3C73DA579E7}" dt="2024-01-15T02:23:42.298" v="2192" actId="6264"/>
          <ac:spMkLst>
            <pc:docMk/>
            <pc:sldMk cId="3814028870" sldId="1039"/>
            <ac:spMk id="17" creationId="{AAD2F544-35F1-1785-DF5D-87D917774CEA}"/>
          </ac:spMkLst>
        </pc:spChg>
        <pc:spChg chg="add del mod">
          <ac:chgData name="Alfred Asterjadhi" userId="39de57b9-85c0-4fd1-aaac-8ca2b6560ad0" providerId="ADAL" clId="{2761FCC1-4A6E-4EF5-91BC-E3C73DA579E7}" dt="2024-01-15T02:23:42.298" v="2192" actId="6264"/>
          <ac:spMkLst>
            <pc:docMk/>
            <pc:sldMk cId="3814028870" sldId="1039"/>
            <ac:spMk id="18" creationId="{B84601B6-2297-772D-D9CE-9BC1888C9062}"/>
          </ac:spMkLst>
        </pc:spChg>
        <pc:spChg chg="add del mod">
          <ac:chgData name="Alfred Asterjadhi" userId="39de57b9-85c0-4fd1-aaac-8ca2b6560ad0" providerId="ADAL" clId="{2761FCC1-4A6E-4EF5-91BC-E3C73DA579E7}" dt="2024-01-15T02:23:42.298" v="2192" actId="6264"/>
          <ac:spMkLst>
            <pc:docMk/>
            <pc:sldMk cId="3814028870" sldId="1039"/>
            <ac:spMk id="19" creationId="{038F3A41-E4D1-64F3-5CC5-7273AB1E90F5}"/>
          </ac:spMkLst>
        </pc:spChg>
        <pc:spChg chg="add del mod">
          <ac:chgData name="Alfred Asterjadhi" userId="39de57b9-85c0-4fd1-aaac-8ca2b6560ad0" providerId="ADAL" clId="{2761FCC1-4A6E-4EF5-91BC-E3C73DA579E7}" dt="2024-01-15T02:23:42.298" v="2192" actId="6264"/>
          <ac:spMkLst>
            <pc:docMk/>
            <pc:sldMk cId="3814028870" sldId="1039"/>
            <ac:spMk id="20" creationId="{A70A9F27-60E0-4A9C-23AE-C82271B5EF6C}"/>
          </ac:spMkLst>
        </pc:spChg>
        <pc:spChg chg="add del mod">
          <ac:chgData name="Alfred Asterjadhi" userId="39de57b9-85c0-4fd1-aaac-8ca2b6560ad0" providerId="ADAL" clId="{2761FCC1-4A6E-4EF5-91BC-E3C73DA579E7}" dt="2024-01-15T02:23:42.298" v="2192" actId="6264"/>
          <ac:spMkLst>
            <pc:docMk/>
            <pc:sldMk cId="3814028870" sldId="1039"/>
            <ac:spMk id="21" creationId="{B7975C1D-F937-D34D-953B-57A300AEF720}"/>
          </ac:spMkLst>
        </pc:spChg>
      </pc:sldChg>
      <pc:sldChg chg="modSp mod">
        <pc:chgData name="Alfred Asterjadhi" userId="39de57b9-85c0-4fd1-aaac-8ca2b6560ad0" providerId="ADAL" clId="{2761FCC1-4A6E-4EF5-91BC-E3C73DA579E7}" dt="2024-01-17T15:35:28.973" v="4144" actId="6549"/>
        <pc:sldMkLst>
          <pc:docMk/>
          <pc:sldMk cId="3828928684" sldId="1058"/>
        </pc:sldMkLst>
        <pc:graphicFrameChg chg="mod modGraphic">
          <ac:chgData name="Alfred Asterjadhi" userId="39de57b9-85c0-4fd1-aaac-8ca2b6560ad0" providerId="ADAL" clId="{2761FCC1-4A6E-4EF5-91BC-E3C73DA579E7}" dt="2024-01-17T15:35:28.973" v="4144" actId="6549"/>
          <ac:graphicFrameMkLst>
            <pc:docMk/>
            <pc:sldMk cId="3828928684" sldId="1058"/>
            <ac:graphicFrameMk id="6" creationId="{5094FBC8-BB74-47F3-965D-16BC678F4D1D}"/>
          </ac:graphicFrameMkLst>
        </pc:graphicFrameChg>
      </pc:sldChg>
      <pc:sldChg chg="modSp mod">
        <pc:chgData name="Alfred Asterjadhi" userId="39de57b9-85c0-4fd1-aaac-8ca2b6560ad0" providerId="ADAL" clId="{2761FCC1-4A6E-4EF5-91BC-E3C73DA579E7}" dt="2024-01-16T21:40:56.132" v="4092" actId="20577"/>
        <pc:sldMkLst>
          <pc:docMk/>
          <pc:sldMk cId="1089014833" sldId="1059"/>
        </pc:sldMkLst>
        <pc:graphicFrameChg chg="mod modGraphic">
          <ac:chgData name="Alfred Asterjadhi" userId="39de57b9-85c0-4fd1-aaac-8ca2b6560ad0" providerId="ADAL" clId="{2761FCC1-4A6E-4EF5-91BC-E3C73DA579E7}" dt="2024-01-16T21:40:56.132" v="4092" actId="20577"/>
          <ac:graphicFrameMkLst>
            <pc:docMk/>
            <pc:sldMk cId="1089014833" sldId="1059"/>
            <ac:graphicFrameMk id="6" creationId="{5094FBC8-BB74-47F3-965D-16BC678F4D1D}"/>
          </ac:graphicFrameMkLst>
        </pc:graphicFrameChg>
      </pc:sldChg>
      <pc:sldChg chg="modSp mod">
        <pc:chgData name="Alfred Asterjadhi" userId="39de57b9-85c0-4fd1-aaac-8ca2b6560ad0" providerId="ADAL" clId="{2761FCC1-4A6E-4EF5-91BC-E3C73DA579E7}" dt="2024-01-16T21:37:12.848" v="4079" actId="207"/>
        <pc:sldMkLst>
          <pc:docMk/>
          <pc:sldMk cId="3832852367" sldId="1060"/>
        </pc:sldMkLst>
        <pc:graphicFrameChg chg="mod modGraphic">
          <ac:chgData name="Alfred Asterjadhi" userId="39de57b9-85c0-4fd1-aaac-8ca2b6560ad0" providerId="ADAL" clId="{2761FCC1-4A6E-4EF5-91BC-E3C73DA579E7}" dt="2024-01-16T21:37:12.848" v="4079" actId="207"/>
          <ac:graphicFrameMkLst>
            <pc:docMk/>
            <pc:sldMk cId="3832852367" sldId="1060"/>
            <ac:graphicFrameMk id="6" creationId="{5094FBC8-BB74-47F3-965D-16BC678F4D1D}"/>
          </ac:graphicFrameMkLst>
        </pc:graphicFrameChg>
      </pc:sldChg>
      <pc:sldChg chg="modSp mod">
        <pc:chgData name="Alfred Asterjadhi" userId="39de57b9-85c0-4fd1-aaac-8ca2b6560ad0" providerId="ADAL" clId="{2761FCC1-4A6E-4EF5-91BC-E3C73DA579E7}" dt="2024-01-16T21:41:53.401" v="4111" actId="207"/>
        <pc:sldMkLst>
          <pc:docMk/>
          <pc:sldMk cId="2528763118" sldId="1061"/>
        </pc:sldMkLst>
        <pc:graphicFrameChg chg="mod modGraphic">
          <ac:chgData name="Alfred Asterjadhi" userId="39de57b9-85c0-4fd1-aaac-8ca2b6560ad0" providerId="ADAL" clId="{2761FCC1-4A6E-4EF5-91BC-E3C73DA579E7}" dt="2024-01-16T21:41:53.401" v="4111" actId="207"/>
          <ac:graphicFrameMkLst>
            <pc:docMk/>
            <pc:sldMk cId="2528763118" sldId="1061"/>
            <ac:graphicFrameMk id="6" creationId="{5094FBC8-BB74-47F3-965D-16BC678F4D1D}"/>
          </ac:graphicFrameMkLst>
        </pc:graphicFrameChg>
      </pc:sldChg>
      <pc:sldChg chg="addSp delSp modSp mod">
        <pc:chgData name="Alfred Asterjadhi" userId="39de57b9-85c0-4fd1-aaac-8ca2b6560ad0" providerId="ADAL" clId="{2761FCC1-4A6E-4EF5-91BC-E3C73DA579E7}" dt="2024-01-16T21:23:35.454" v="3990" actId="20577"/>
        <pc:sldMkLst>
          <pc:docMk/>
          <pc:sldMk cId="420957283" sldId="1062"/>
        </pc:sldMkLst>
        <pc:spChg chg="mod">
          <ac:chgData name="Alfred Asterjadhi" userId="39de57b9-85c0-4fd1-aaac-8ca2b6560ad0" providerId="ADAL" clId="{2761FCC1-4A6E-4EF5-91BC-E3C73DA579E7}" dt="2024-01-16T21:22:42.963" v="3983" actId="13926"/>
          <ac:spMkLst>
            <pc:docMk/>
            <pc:sldMk cId="420957283" sldId="1062"/>
            <ac:spMk id="2" creationId="{4B5F0D0E-8BB7-48AB-9160-728B8B3399A2}"/>
          </ac:spMkLst>
        </pc:spChg>
        <pc:spChg chg="mod">
          <ac:chgData name="Alfred Asterjadhi" userId="39de57b9-85c0-4fd1-aaac-8ca2b6560ad0" providerId="ADAL" clId="{2761FCC1-4A6E-4EF5-91BC-E3C73DA579E7}" dt="2024-01-16T21:23:35.454" v="3990" actId="20577"/>
          <ac:spMkLst>
            <pc:docMk/>
            <pc:sldMk cId="420957283" sldId="1062"/>
            <ac:spMk id="3" creationId="{DFB0BA47-D7B6-4F95-932E-A7AA615BC440}"/>
          </ac:spMkLst>
        </pc:spChg>
        <pc:graphicFrameChg chg="add del mod">
          <ac:chgData name="Alfred Asterjadhi" userId="39de57b9-85c0-4fd1-aaac-8ca2b6560ad0" providerId="ADAL" clId="{2761FCC1-4A6E-4EF5-91BC-E3C73DA579E7}" dt="2024-01-14T16:15:39.667" v="1356"/>
          <ac:graphicFrameMkLst>
            <pc:docMk/>
            <pc:sldMk cId="420957283" sldId="1062"/>
            <ac:graphicFrameMk id="7" creationId="{D07B3563-1D91-613D-0336-A638DFFA414F}"/>
          </ac:graphicFrameMkLst>
        </pc:graphicFrameChg>
        <pc:graphicFrameChg chg="add del mod">
          <ac:chgData name="Alfred Asterjadhi" userId="39de57b9-85c0-4fd1-aaac-8ca2b6560ad0" providerId="ADAL" clId="{2761FCC1-4A6E-4EF5-91BC-E3C73DA579E7}" dt="2024-01-14T16:15:59.872" v="1361"/>
          <ac:graphicFrameMkLst>
            <pc:docMk/>
            <pc:sldMk cId="420957283" sldId="1062"/>
            <ac:graphicFrameMk id="8" creationId="{62E25BE3-FC7A-BE2C-8D77-4A02EBAD2F8F}"/>
          </ac:graphicFrameMkLst>
        </pc:graphicFrameChg>
      </pc:sldChg>
      <pc:sldChg chg="modSp mod">
        <pc:chgData name="Alfred Asterjadhi" userId="39de57b9-85c0-4fd1-aaac-8ca2b6560ad0" providerId="ADAL" clId="{2761FCC1-4A6E-4EF5-91BC-E3C73DA579E7}" dt="2024-01-16T21:28:48.804" v="4064" actId="13926"/>
        <pc:sldMkLst>
          <pc:docMk/>
          <pc:sldMk cId="4237730190" sldId="1063"/>
        </pc:sldMkLst>
        <pc:spChg chg="mod">
          <ac:chgData name="Alfred Asterjadhi" userId="39de57b9-85c0-4fd1-aaac-8ca2b6560ad0" providerId="ADAL" clId="{2761FCC1-4A6E-4EF5-91BC-E3C73DA579E7}" dt="2024-01-16T21:28:48.804" v="4064" actId="13926"/>
          <ac:spMkLst>
            <pc:docMk/>
            <pc:sldMk cId="4237730190" sldId="1063"/>
            <ac:spMk id="2" creationId="{4B5F0D0E-8BB7-48AB-9160-728B8B3399A2}"/>
          </ac:spMkLst>
        </pc:spChg>
        <pc:spChg chg="mod">
          <ac:chgData name="Alfred Asterjadhi" userId="39de57b9-85c0-4fd1-aaac-8ca2b6560ad0" providerId="ADAL" clId="{2761FCC1-4A6E-4EF5-91BC-E3C73DA579E7}" dt="2024-01-15T13:52:08.575" v="2981" actId="20577"/>
          <ac:spMkLst>
            <pc:docMk/>
            <pc:sldMk cId="4237730190" sldId="1063"/>
            <ac:spMk id="3" creationId="{DFB0BA47-D7B6-4F95-932E-A7AA615BC440}"/>
          </ac:spMkLst>
        </pc:spChg>
      </pc:sldChg>
      <pc:sldChg chg="modSp mod">
        <pc:chgData name="Alfred Asterjadhi" userId="39de57b9-85c0-4fd1-aaac-8ca2b6560ad0" providerId="ADAL" clId="{2761FCC1-4A6E-4EF5-91BC-E3C73DA579E7}" dt="2024-01-17T17:05:35.359" v="4388" actId="207"/>
        <pc:sldMkLst>
          <pc:docMk/>
          <pc:sldMk cId="755068326" sldId="1064"/>
        </pc:sldMkLst>
        <pc:spChg chg="mod">
          <ac:chgData name="Alfred Asterjadhi" userId="39de57b9-85c0-4fd1-aaac-8ca2b6560ad0" providerId="ADAL" clId="{2761FCC1-4A6E-4EF5-91BC-E3C73DA579E7}" dt="2024-01-17T14:16:38.632" v="4114" actId="13926"/>
          <ac:spMkLst>
            <pc:docMk/>
            <pc:sldMk cId="755068326" sldId="1064"/>
            <ac:spMk id="2" creationId="{4B5F0D0E-8BB7-48AB-9160-728B8B3399A2}"/>
          </ac:spMkLst>
        </pc:spChg>
        <pc:spChg chg="mod">
          <ac:chgData name="Alfred Asterjadhi" userId="39de57b9-85c0-4fd1-aaac-8ca2b6560ad0" providerId="ADAL" clId="{2761FCC1-4A6E-4EF5-91BC-E3C73DA579E7}" dt="2024-01-17T17:05:35.359" v="4388" actId="207"/>
          <ac:spMkLst>
            <pc:docMk/>
            <pc:sldMk cId="755068326" sldId="1064"/>
            <ac:spMk id="3" creationId="{DFB0BA47-D7B6-4F95-932E-A7AA615BC440}"/>
          </ac:spMkLst>
        </pc:spChg>
      </pc:sldChg>
      <pc:sldChg chg="modSp mod">
        <pc:chgData name="Alfred Asterjadhi" userId="39de57b9-85c0-4fd1-aaac-8ca2b6560ad0" providerId="ADAL" clId="{2761FCC1-4A6E-4EF5-91BC-E3C73DA579E7}" dt="2024-01-16T21:28:56.465" v="4066" actId="13926"/>
        <pc:sldMkLst>
          <pc:docMk/>
          <pc:sldMk cId="3310225282" sldId="1065"/>
        </pc:sldMkLst>
        <pc:spChg chg="mod">
          <ac:chgData name="Alfred Asterjadhi" userId="39de57b9-85c0-4fd1-aaac-8ca2b6560ad0" providerId="ADAL" clId="{2761FCC1-4A6E-4EF5-91BC-E3C73DA579E7}" dt="2024-01-16T21:28:56.465" v="4066" actId="13926"/>
          <ac:spMkLst>
            <pc:docMk/>
            <pc:sldMk cId="3310225282" sldId="1065"/>
            <ac:spMk id="2" creationId="{4B5F0D0E-8BB7-48AB-9160-728B8B3399A2}"/>
          </ac:spMkLst>
        </pc:spChg>
        <pc:spChg chg="mod">
          <ac:chgData name="Alfred Asterjadhi" userId="39de57b9-85c0-4fd1-aaac-8ca2b6560ad0" providerId="ADAL" clId="{2761FCC1-4A6E-4EF5-91BC-E3C73DA579E7}" dt="2024-01-14T16:25:52.196" v="1637" actId="20577"/>
          <ac:spMkLst>
            <pc:docMk/>
            <pc:sldMk cId="3310225282" sldId="1065"/>
            <ac:spMk id="3" creationId="{DFB0BA47-D7B6-4F95-932E-A7AA615BC440}"/>
          </ac:spMkLst>
        </pc:spChg>
      </pc:sldChg>
      <pc:sldChg chg="modSp mod">
        <pc:chgData name="Alfred Asterjadhi" userId="39de57b9-85c0-4fd1-aaac-8ca2b6560ad0" providerId="ADAL" clId="{2761FCC1-4A6E-4EF5-91BC-E3C73DA579E7}" dt="2024-01-17T17:05:43.606" v="4389" actId="207"/>
        <pc:sldMkLst>
          <pc:docMk/>
          <pc:sldMk cId="3289567463" sldId="1066"/>
        </pc:sldMkLst>
        <pc:spChg chg="mod">
          <ac:chgData name="Alfred Asterjadhi" userId="39de57b9-85c0-4fd1-aaac-8ca2b6560ad0" providerId="ADAL" clId="{2761FCC1-4A6E-4EF5-91BC-E3C73DA579E7}" dt="2024-01-17T16:56:48.802" v="4384" actId="13926"/>
          <ac:spMkLst>
            <pc:docMk/>
            <pc:sldMk cId="3289567463" sldId="1066"/>
            <ac:spMk id="2" creationId="{4B5F0D0E-8BB7-48AB-9160-728B8B3399A2}"/>
          </ac:spMkLst>
        </pc:spChg>
        <pc:spChg chg="mod">
          <ac:chgData name="Alfred Asterjadhi" userId="39de57b9-85c0-4fd1-aaac-8ca2b6560ad0" providerId="ADAL" clId="{2761FCC1-4A6E-4EF5-91BC-E3C73DA579E7}" dt="2024-01-17T17:05:43.606" v="4389" actId="207"/>
          <ac:spMkLst>
            <pc:docMk/>
            <pc:sldMk cId="3289567463" sldId="1066"/>
            <ac:spMk id="3" creationId="{DFB0BA47-D7B6-4F95-932E-A7AA615BC440}"/>
          </ac:spMkLst>
        </pc:spChg>
      </pc:sldChg>
      <pc:sldChg chg="modSp mod">
        <pc:chgData name="Alfred Asterjadhi" userId="39de57b9-85c0-4fd1-aaac-8ca2b6560ad0" providerId="ADAL" clId="{2761FCC1-4A6E-4EF5-91BC-E3C73DA579E7}" dt="2024-01-16T21:27:50.234" v="4062" actId="20577"/>
        <pc:sldMkLst>
          <pc:docMk/>
          <pc:sldMk cId="856501673" sldId="1067"/>
        </pc:sldMkLst>
        <pc:spChg chg="mod">
          <ac:chgData name="Alfred Asterjadhi" userId="39de57b9-85c0-4fd1-aaac-8ca2b6560ad0" providerId="ADAL" clId="{2761FCC1-4A6E-4EF5-91BC-E3C73DA579E7}" dt="2024-01-16T21:27:50.234" v="4062" actId="20577"/>
          <ac:spMkLst>
            <pc:docMk/>
            <pc:sldMk cId="856501673" sldId="1067"/>
            <ac:spMk id="3" creationId="{DFB0BA47-D7B6-4F95-932E-A7AA615BC440}"/>
          </ac:spMkLst>
        </pc:spChg>
      </pc:sldChg>
      <pc:sldChg chg="modSp mod">
        <pc:chgData name="Alfred Asterjadhi" userId="39de57b9-85c0-4fd1-aaac-8ca2b6560ad0" providerId="ADAL" clId="{2761FCC1-4A6E-4EF5-91BC-E3C73DA579E7}" dt="2024-01-18T13:38:32.274" v="4392"/>
        <pc:sldMkLst>
          <pc:docMk/>
          <pc:sldMk cId="3051592254" sldId="1068"/>
        </pc:sldMkLst>
        <pc:spChg chg="mod">
          <ac:chgData name="Alfred Asterjadhi" userId="39de57b9-85c0-4fd1-aaac-8ca2b6560ad0" providerId="ADAL" clId="{2761FCC1-4A6E-4EF5-91BC-E3C73DA579E7}" dt="2024-01-18T13:38:32.274" v="4392"/>
          <ac:spMkLst>
            <pc:docMk/>
            <pc:sldMk cId="3051592254" sldId="1068"/>
            <ac:spMk id="3" creationId="{DFB0BA47-D7B6-4F95-932E-A7AA615BC440}"/>
          </ac:spMkLst>
        </pc:spChg>
      </pc:sldChg>
      <pc:sldChg chg="modSp mod">
        <pc:chgData name="Alfred Asterjadhi" userId="39de57b9-85c0-4fd1-aaac-8ca2b6560ad0" providerId="ADAL" clId="{2761FCC1-4A6E-4EF5-91BC-E3C73DA579E7}" dt="2024-01-18T19:43:47.847" v="4528"/>
        <pc:sldMkLst>
          <pc:docMk/>
          <pc:sldMk cId="1268796722" sldId="1069"/>
        </pc:sldMkLst>
        <pc:spChg chg="mod">
          <ac:chgData name="Alfred Asterjadhi" userId="39de57b9-85c0-4fd1-aaac-8ca2b6560ad0" providerId="ADAL" clId="{2761FCC1-4A6E-4EF5-91BC-E3C73DA579E7}" dt="2024-01-18T19:43:47.847" v="4528"/>
          <ac:spMkLst>
            <pc:docMk/>
            <pc:sldMk cId="1268796722" sldId="1069"/>
            <ac:spMk id="3" creationId="{D1358E1A-E185-4489-03F1-1A1A550D7AE4}"/>
          </ac:spMkLst>
        </pc:spChg>
      </pc:sldChg>
      <pc:sldChg chg="modSp mod">
        <pc:chgData name="Alfred Asterjadhi" userId="39de57b9-85c0-4fd1-aaac-8ca2b6560ad0" providerId="ADAL" clId="{2761FCC1-4A6E-4EF5-91BC-E3C73DA579E7}" dt="2024-01-16T21:24:55.627" v="4003" actId="207"/>
        <pc:sldMkLst>
          <pc:docMk/>
          <pc:sldMk cId="1911178581" sldId="1070"/>
        </pc:sldMkLst>
        <pc:graphicFrameChg chg="mod modGraphic">
          <ac:chgData name="Alfred Asterjadhi" userId="39de57b9-85c0-4fd1-aaac-8ca2b6560ad0" providerId="ADAL" clId="{2761FCC1-4A6E-4EF5-91BC-E3C73DA579E7}" dt="2024-01-16T21:24:55.627" v="4003" actId="207"/>
          <ac:graphicFrameMkLst>
            <pc:docMk/>
            <pc:sldMk cId="1911178581" sldId="1070"/>
            <ac:graphicFrameMk id="6" creationId="{5094FBC8-BB74-47F3-965D-16BC678F4D1D}"/>
          </ac:graphicFrameMkLst>
        </pc:graphicFrameChg>
      </pc:sldChg>
      <pc:sldChg chg="modSp mod">
        <pc:chgData name="Alfred Asterjadhi" userId="39de57b9-85c0-4fd1-aaac-8ca2b6560ad0" providerId="ADAL" clId="{2761FCC1-4A6E-4EF5-91BC-E3C73DA579E7}" dt="2024-01-14T15:57:03.219" v="1288" actId="21"/>
        <pc:sldMkLst>
          <pc:docMk/>
          <pc:sldMk cId="4040184548" sldId="1071"/>
        </pc:sldMkLst>
        <pc:graphicFrameChg chg="mod modGraphic">
          <ac:chgData name="Alfred Asterjadhi" userId="39de57b9-85c0-4fd1-aaac-8ca2b6560ad0" providerId="ADAL" clId="{2761FCC1-4A6E-4EF5-91BC-E3C73DA579E7}" dt="2024-01-14T15:57:03.219" v="1288" actId="21"/>
          <ac:graphicFrameMkLst>
            <pc:docMk/>
            <pc:sldMk cId="4040184548" sldId="1071"/>
            <ac:graphicFrameMk id="6" creationId="{5094FBC8-BB74-47F3-965D-16BC678F4D1D}"/>
          </ac:graphicFrameMkLst>
        </pc:graphicFrameChg>
      </pc:sldChg>
      <pc:sldChg chg="modSp mod">
        <pc:chgData name="Alfred Asterjadhi" userId="39de57b9-85c0-4fd1-aaac-8ca2b6560ad0" providerId="ADAL" clId="{2761FCC1-4A6E-4EF5-91BC-E3C73DA579E7}" dt="2024-01-18T19:42:57.249" v="4526" actId="20577"/>
        <pc:sldMkLst>
          <pc:docMk/>
          <pc:sldMk cId="4205713527" sldId="1072"/>
        </pc:sldMkLst>
        <pc:spChg chg="mod">
          <ac:chgData name="Alfred Asterjadhi" userId="39de57b9-85c0-4fd1-aaac-8ca2b6560ad0" providerId="ADAL" clId="{2761FCC1-4A6E-4EF5-91BC-E3C73DA579E7}" dt="2024-01-14T15:57:31.460" v="1294" actId="20577"/>
          <ac:spMkLst>
            <pc:docMk/>
            <pc:sldMk cId="4205713527" sldId="1072"/>
            <ac:spMk id="2" creationId="{F2762690-C15C-4839-B40F-0AF3A4D89457}"/>
          </ac:spMkLst>
        </pc:spChg>
        <pc:graphicFrameChg chg="mod modGraphic">
          <ac:chgData name="Alfred Asterjadhi" userId="39de57b9-85c0-4fd1-aaac-8ca2b6560ad0" providerId="ADAL" clId="{2761FCC1-4A6E-4EF5-91BC-E3C73DA579E7}" dt="2024-01-18T19:42:57.249" v="4526" actId="20577"/>
          <ac:graphicFrameMkLst>
            <pc:docMk/>
            <pc:sldMk cId="4205713527" sldId="1072"/>
            <ac:graphicFrameMk id="6" creationId="{5094FBC8-BB74-47F3-965D-16BC678F4D1D}"/>
          </ac:graphicFrameMkLst>
        </pc:graphicFrameChg>
      </pc:sldChg>
      <pc:sldChg chg="modSp mod">
        <pc:chgData name="Alfred Asterjadhi" userId="39de57b9-85c0-4fd1-aaac-8ca2b6560ad0" providerId="ADAL" clId="{2761FCC1-4A6E-4EF5-91BC-E3C73DA579E7}" dt="2024-01-16T03:54:31.700" v="3409" actId="207"/>
        <pc:sldMkLst>
          <pc:docMk/>
          <pc:sldMk cId="2732103386" sldId="1073"/>
        </pc:sldMkLst>
        <pc:spChg chg="mod">
          <ac:chgData name="Alfred Asterjadhi" userId="39de57b9-85c0-4fd1-aaac-8ca2b6560ad0" providerId="ADAL" clId="{2761FCC1-4A6E-4EF5-91BC-E3C73DA579E7}" dt="2024-01-13T21:56:23.450" v="919" actId="20577"/>
          <ac:spMkLst>
            <pc:docMk/>
            <pc:sldMk cId="2732103386" sldId="1073"/>
            <ac:spMk id="2" creationId="{F2762690-C15C-4839-B40F-0AF3A4D89457}"/>
          </ac:spMkLst>
        </pc:spChg>
        <pc:graphicFrameChg chg="mod modGraphic">
          <ac:chgData name="Alfred Asterjadhi" userId="39de57b9-85c0-4fd1-aaac-8ca2b6560ad0" providerId="ADAL" clId="{2761FCC1-4A6E-4EF5-91BC-E3C73DA579E7}" dt="2024-01-16T03:54:31.700" v="3409" actId="207"/>
          <ac:graphicFrameMkLst>
            <pc:docMk/>
            <pc:sldMk cId="2732103386" sldId="1073"/>
            <ac:graphicFrameMk id="6" creationId="{5094FBC8-BB74-47F3-965D-16BC678F4D1D}"/>
          </ac:graphicFrameMkLst>
        </pc:graphicFrameChg>
      </pc:sldChg>
      <pc:sldChg chg="modSp mod">
        <pc:chgData name="Alfred Asterjadhi" userId="39de57b9-85c0-4fd1-aaac-8ca2b6560ad0" providerId="ADAL" clId="{2761FCC1-4A6E-4EF5-91BC-E3C73DA579E7}" dt="2024-01-16T21:41:15.205" v="4106" actId="207"/>
        <pc:sldMkLst>
          <pc:docMk/>
          <pc:sldMk cId="170347333" sldId="1075"/>
        </pc:sldMkLst>
        <pc:graphicFrameChg chg="mod modGraphic">
          <ac:chgData name="Alfred Asterjadhi" userId="39de57b9-85c0-4fd1-aaac-8ca2b6560ad0" providerId="ADAL" clId="{2761FCC1-4A6E-4EF5-91BC-E3C73DA579E7}" dt="2024-01-16T21:41:15.205" v="4106" actId="207"/>
          <ac:graphicFrameMkLst>
            <pc:docMk/>
            <pc:sldMk cId="170347333" sldId="1075"/>
            <ac:graphicFrameMk id="6" creationId="{5094FBC8-BB74-47F3-965D-16BC678F4D1D}"/>
          </ac:graphicFrameMkLst>
        </pc:graphicFrameChg>
      </pc:sldChg>
      <pc:sldChg chg="modSp mod">
        <pc:chgData name="Alfred Asterjadhi" userId="39de57b9-85c0-4fd1-aaac-8ca2b6560ad0" providerId="ADAL" clId="{2761FCC1-4A6E-4EF5-91BC-E3C73DA579E7}" dt="2024-01-14T16:03:30.593" v="1315"/>
        <pc:sldMkLst>
          <pc:docMk/>
          <pc:sldMk cId="2014521104" sldId="1076"/>
        </pc:sldMkLst>
        <pc:spChg chg="mod">
          <ac:chgData name="Alfred Asterjadhi" userId="39de57b9-85c0-4fd1-aaac-8ca2b6560ad0" providerId="ADAL" clId="{2761FCC1-4A6E-4EF5-91BC-E3C73DA579E7}" dt="2024-01-14T15:57:54.789" v="1296" actId="6549"/>
          <ac:spMkLst>
            <pc:docMk/>
            <pc:sldMk cId="2014521104" sldId="1076"/>
            <ac:spMk id="2" creationId="{F2762690-C15C-4839-B40F-0AF3A4D89457}"/>
          </ac:spMkLst>
        </pc:spChg>
        <pc:graphicFrameChg chg="mod modGraphic">
          <ac:chgData name="Alfred Asterjadhi" userId="39de57b9-85c0-4fd1-aaac-8ca2b6560ad0" providerId="ADAL" clId="{2761FCC1-4A6E-4EF5-91BC-E3C73DA579E7}" dt="2024-01-14T16:03:30.593" v="1315"/>
          <ac:graphicFrameMkLst>
            <pc:docMk/>
            <pc:sldMk cId="2014521104" sldId="1076"/>
            <ac:graphicFrameMk id="6" creationId="{5094FBC8-BB74-47F3-965D-16BC678F4D1D}"/>
          </ac:graphicFrameMkLst>
        </pc:graphicFrameChg>
      </pc:sldChg>
      <pc:sldChg chg="modSp add mod">
        <pc:chgData name="Alfred Asterjadhi" userId="39de57b9-85c0-4fd1-aaac-8ca2b6560ad0" providerId="ADAL" clId="{2761FCC1-4A6E-4EF5-91BC-E3C73DA579E7}" dt="2024-01-17T16:30:55.801" v="4357" actId="20577"/>
        <pc:sldMkLst>
          <pc:docMk/>
          <pc:sldMk cId="3746500770" sldId="1077"/>
        </pc:sldMkLst>
        <pc:spChg chg="mod">
          <ac:chgData name="Alfred Asterjadhi" userId="39de57b9-85c0-4fd1-aaac-8ca2b6560ad0" providerId="ADAL" clId="{2761FCC1-4A6E-4EF5-91BC-E3C73DA579E7}" dt="2024-01-14T15:58:01.699" v="1300" actId="6549"/>
          <ac:spMkLst>
            <pc:docMk/>
            <pc:sldMk cId="3746500770" sldId="1077"/>
            <ac:spMk id="2" creationId="{F2762690-C15C-4839-B40F-0AF3A4D89457}"/>
          </ac:spMkLst>
        </pc:spChg>
        <pc:graphicFrameChg chg="mod modGraphic">
          <ac:chgData name="Alfred Asterjadhi" userId="39de57b9-85c0-4fd1-aaac-8ca2b6560ad0" providerId="ADAL" clId="{2761FCC1-4A6E-4EF5-91BC-E3C73DA579E7}" dt="2024-01-17T16:30:55.801" v="4357" actId="20577"/>
          <ac:graphicFrameMkLst>
            <pc:docMk/>
            <pc:sldMk cId="3746500770" sldId="1077"/>
            <ac:graphicFrameMk id="6" creationId="{5094FBC8-BB74-47F3-965D-16BC678F4D1D}"/>
          </ac:graphicFrameMkLst>
        </pc:graphicFrameChg>
      </pc:sldChg>
      <pc:sldChg chg="modSp add mod">
        <pc:chgData name="Alfred Asterjadhi" userId="39de57b9-85c0-4fd1-aaac-8ca2b6560ad0" providerId="ADAL" clId="{2761FCC1-4A6E-4EF5-91BC-E3C73DA579E7}" dt="2024-01-14T16:03:46.169" v="1318"/>
        <pc:sldMkLst>
          <pc:docMk/>
          <pc:sldMk cId="1823115943" sldId="1078"/>
        </pc:sldMkLst>
        <pc:spChg chg="mod">
          <ac:chgData name="Alfred Asterjadhi" userId="39de57b9-85c0-4fd1-aaac-8ca2b6560ad0" providerId="ADAL" clId="{2761FCC1-4A6E-4EF5-91BC-E3C73DA579E7}" dt="2024-01-14T15:57:57.376" v="1298" actId="20577"/>
          <ac:spMkLst>
            <pc:docMk/>
            <pc:sldMk cId="1823115943" sldId="1078"/>
            <ac:spMk id="2" creationId="{F2762690-C15C-4839-B40F-0AF3A4D89457}"/>
          </ac:spMkLst>
        </pc:spChg>
        <pc:graphicFrameChg chg="mod modGraphic">
          <ac:chgData name="Alfred Asterjadhi" userId="39de57b9-85c0-4fd1-aaac-8ca2b6560ad0" providerId="ADAL" clId="{2761FCC1-4A6E-4EF5-91BC-E3C73DA579E7}" dt="2024-01-14T16:03:46.169" v="1318"/>
          <ac:graphicFrameMkLst>
            <pc:docMk/>
            <pc:sldMk cId="1823115943" sldId="1078"/>
            <ac:graphicFrameMk id="6" creationId="{5094FBC8-BB74-47F3-965D-16BC678F4D1D}"/>
          </ac:graphicFrameMkLst>
        </pc:graphicFrameChg>
      </pc:sldChg>
      <pc:sldChg chg="modSp add mod">
        <pc:chgData name="Alfred Asterjadhi" userId="39de57b9-85c0-4fd1-aaac-8ca2b6560ad0" providerId="ADAL" clId="{2761FCC1-4A6E-4EF5-91BC-E3C73DA579E7}" dt="2024-01-16T13:01:56.131" v="3902" actId="2164"/>
        <pc:sldMkLst>
          <pc:docMk/>
          <pc:sldMk cId="846108429" sldId="1079"/>
        </pc:sldMkLst>
        <pc:spChg chg="mod">
          <ac:chgData name="Alfred Asterjadhi" userId="39de57b9-85c0-4fd1-aaac-8ca2b6560ad0" providerId="ADAL" clId="{2761FCC1-4A6E-4EF5-91BC-E3C73DA579E7}" dt="2024-01-13T21:56:48.033" v="924" actId="20577"/>
          <ac:spMkLst>
            <pc:docMk/>
            <pc:sldMk cId="846108429" sldId="1079"/>
            <ac:spMk id="2" creationId="{F2762690-C15C-4839-B40F-0AF3A4D89457}"/>
          </ac:spMkLst>
        </pc:spChg>
        <pc:graphicFrameChg chg="modGraphic">
          <ac:chgData name="Alfred Asterjadhi" userId="39de57b9-85c0-4fd1-aaac-8ca2b6560ad0" providerId="ADAL" clId="{2761FCC1-4A6E-4EF5-91BC-E3C73DA579E7}" dt="2024-01-16T13:01:56.131" v="3902" actId="2164"/>
          <ac:graphicFrameMkLst>
            <pc:docMk/>
            <pc:sldMk cId="846108429" sldId="1079"/>
            <ac:graphicFrameMk id="6" creationId="{5094FBC8-BB74-47F3-965D-16BC678F4D1D}"/>
          </ac:graphicFrameMkLst>
        </pc:graphicFrameChg>
      </pc:sldChg>
      <pc:sldChg chg="modSp add mod">
        <pc:chgData name="Alfred Asterjadhi" userId="39de57b9-85c0-4fd1-aaac-8ca2b6560ad0" providerId="ADAL" clId="{2761FCC1-4A6E-4EF5-91BC-E3C73DA579E7}" dt="2024-01-16T21:25:04.585" v="4006" actId="207"/>
        <pc:sldMkLst>
          <pc:docMk/>
          <pc:sldMk cId="2513109871" sldId="1080"/>
        </pc:sldMkLst>
        <pc:spChg chg="mod">
          <ac:chgData name="Alfred Asterjadhi" userId="39de57b9-85c0-4fd1-aaac-8ca2b6560ad0" providerId="ADAL" clId="{2761FCC1-4A6E-4EF5-91BC-E3C73DA579E7}" dt="2024-01-14T15:57:26.049" v="1292" actId="20577"/>
          <ac:spMkLst>
            <pc:docMk/>
            <pc:sldMk cId="2513109871" sldId="1080"/>
            <ac:spMk id="2" creationId="{F2762690-C15C-4839-B40F-0AF3A4D89457}"/>
          </ac:spMkLst>
        </pc:spChg>
        <pc:graphicFrameChg chg="mod modGraphic">
          <ac:chgData name="Alfred Asterjadhi" userId="39de57b9-85c0-4fd1-aaac-8ca2b6560ad0" providerId="ADAL" clId="{2761FCC1-4A6E-4EF5-91BC-E3C73DA579E7}" dt="2024-01-16T21:25:04.585" v="4006" actId="207"/>
          <ac:graphicFrameMkLst>
            <pc:docMk/>
            <pc:sldMk cId="2513109871" sldId="1080"/>
            <ac:graphicFrameMk id="6" creationId="{5094FBC8-BB74-47F3-965D-16BC678F4D1D}"/>
          </ac:graphicFrameMkLst>
        </pc:graphicFrameChg>
      </pc:sldChg>
      <pc:sldChg chg="modSp add mod">
        <pc:chgData name="Alfred Asterjadhi" userId="39de57b9-85c0-4fd1-aaac-8ca2b6560ad0" providerId="ADAL" clId="{2761FCC1-4A6E-4EF5-91BC-E3C73DA579E7}" dt="2024-01-16T21:23:18.065" v="3986" actId="13926"/>
        <pc:sldMkLst>
          <pc:docMk/>
          <pc:sldMk cId="86469410" sldId="1081"/>
        </pc:sldMkLst>
        <pc:spChg chg="mod">
          <ac:chgData name="Alfred Asterjadhi" userId="39de57b9-85c0-4fd1-aaac-8ca2b6560ad0" providerId="ADAL" clId="{2761FCC1-4A6E-4EF5-91BC-E3C73DA579E7}" dt="2024-01-16T21:23:18.065" v="3986" actId="13926"/>
          <ac:spMkLst>
            <pc:docMk/>
            <pc:sldMk cId="86469410" sldId="1081"/>
            <ac:spMk id="2" creationId="{4B5F0D0E-8BB7-48AB-9160-728B8B3399A2}"/>
          </ac:spMkLst>
        </pc:spChg>
        <pc:spChg chg="mod">
          <ac:chgData name="Alfred Asterjadhi" userId="39de57b9-85c0-4fd1-aaac-8ca2b6560ad0" providerId="ADAL" clId="{2761FCC1-4A6E-4EF5-91BC-E3C73DA579E7}" dt="2024-01-16T21:23:15.806" v="3985" actId="207"/>
          <ac:spMkLst>
            <pc:docMk/>
            <pc:sldMk cId="86469410" sldId="1081"/>
            <ac:spMk id="3" creationId="{DFB0BA47-D7B6-4F95-932E-A7AA615BC440}"/>
          </ac:spMkLst>
        </pc:spChg>
      </pc:sldChg>
      <pc:sldChg chg="modSp add mod">
        <pc:chgData name="Alfred Asterjadhi" userId="39de57b9-85c0-4fd1-aaac-8ca2b6560ad0" providerId="ADAL" clId="{2761FCC1-4A6E-4EF5-91BC-E3C73DA579E7}" dt="2024-01-16T21:23:27.859" v="3987" actId="13926"/>
        <pc:sldMkLst>
          <pc:docMk/>
          <pc:sldMk cId="241393342" sldId="1082"/>
        </pc:sldMkLst>
        <pc:spChg chg="mod">
          <ac:chgData name="Alfred Asterjadhi" userId="39de57b9-85c0-4fd1-aaac-8ca2b6560ad0" providerId="ADAL" clId="{2761FCC1-4A6E-4EF5-91BC-E3C73DA579E7}" dt="2024-01-16T21:23:27.859" v="3987" actId="13926"/>
          <ac:spMkLst>
            <pc:docMk/>
            <pc:sldMk cId="241393342" sldId="1082"/>
            <ac:spMk id="2" creationId="{4B5F0D0E-8BB7-48AB-9160-728B8B3399A2}"/>
          </ac:spMkLst>
        </pc:spChg>
        <pc:spChg chg="mod">
          <ac:chgData name="Alfred Asterjadhi" userId="39de57b9-85c0-4fd1-aaac-8ca2b6560ad0" providerId="ADAL" clId="{2761FCC1-4A6E-4EF5-91BC-E3C73DA579E7}" dt="2024-01-16T14:28:07.944" v="3964" actId="207"/>
          <ac:spMkLst>
            <pc:docMk/>
            <pc:sldMk cId="241393342" sldId="1082"/>
            <ac:spMk id="3" creationId="{DFB0BA47-D7B6-4F95-932E-A7AA615BC440}"/>
          </ac:spMkLst>
        </pc:spChg>
      </pc:sldChg>
      <pc:sldMasterChg chg="modSp mod">
        <pc:chgData name="Alfred Asterjadhi" userId="39de57b9-85c0-4fd1-aaac-8ca2b6560ad0" providerId="ADAL" clId="{2761FCC1-4A6E-4EF5-91BC-E3C73DA579E7}" dt="2024-01-18T20:17:33.637" v="4704" actId="6549"/>
        <pc:sldMasterMkLst>
          <pc:docMk/>
          <pc:sldMasterMk cId="0" sldId="2147483648"/>
        </pc:sldMasterMkLst>
        <pc:spChg chg="mod">
          <ac:chgData name="Alfred Asterjadhi" userId="39de57b9-85c0-4fd1-aaac-8ca2b6560ad0" providerId="ADAL" clId="{2761FCC1-4A6E-4EF5-91BC-E3C73DA579E7}" dt="2024-01-18T20:17:33.637" v="4704" actId="6549"/>
          <ac:spMkLst>
            <pc:docMk/>
            <pc:sldMasterMk cId="0" sldId="2147483648"/>
            <ac:spMk id="10" creationId="{00000000-0000-0000-0000-000000000000}"/>
          </ac:spMkLst>
        </pc:spChg>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pChg chg="mod">
          <ac:chgData name="Alfred Asterjadhi" userId="39de57b9-85c0-4fd1-aaac-8ca2b6560ad0" providerId="ADAL" clId="{9C4414ED-F8B6-408C-BFC4-C44AC56CAB54}" dt="2023-11-13T01:54:45.960" v="4" actId="20577"/>
          <ac:spMkLst>
            <pc:docMk/>
            <pc:sldMk cId="0" sldId="256"/>
            <ac:spMk id="3074" creationId="{00000000-0000-0000-0000-000000000000}"/>
          </ac:spMkLst>
        </pc:spChg>
      </pc:sldChg>
      <pc:sldChg chg="modSp mod">
        <pc:chgData name="Alfred Asterjadhi" userId="39de57b9-85c0-4fd1-aaac-8ca2b6560ad0" providerId="ADAL" clId="{9C4414ED-F8B6-408C-BFC4-C44AC56CAB54}" dt="2023-11-17T01:58:40.839" v="4055" actId="20577"/>
        <pc:sldMkLst>
          <pc:docMk/>
          <pc:sldMk cId="0" sldId="257"/>
        </pc:sldMkLst>
        <pc:spChg chg="mod">
          <ac:chgData name="Alfred Asterjadhi" userId="39de57b9-85c0-4fd1-aaac-8ca2b6560ad0" providerId="ADAL" clId="{9C4414ED-F8B6-408C-BFC4-C44AC56CAB54}" dt="2023-11-17T01:58:40.839" v="4055" actId="20577"/>
          <ac:spMkLst>
            <pc:docMk/>
            <pc:sldMk cId="0" sldId="257"/>
            <ac:spMk id="4098" creationId="{00000000-0000-0000-0000-000000000000}"/>
          </ac:spMkLst>
        </pc:spChg>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pChg chg="mod ord">
          <ac:chgData name="Alfred Asterjadhi" userId="39de57b9-85c0-4fd1-aaac-8ca2b6560ad0" providerId="ADAL" clId="{9C4414ED-F8B6-408C-BFC4-C44AC56CAB54}" dt="2023-11-14T01:44:54.117" v="1114" actId="6264"/>
          <ac:spMkLst>
            <pc:docMk/>
            <pc:sldMk cId="3374954241" sldId="294"/>
            <ac:spMk id="2" creationId="{D8211976-0E93-4B96-A3B8-D81447BF9548}"/>
          </ac:spMkLst>
        </pc:spChg>
        <pc:spChg chg="del mod">
          <ac:chgData name="Alfred Asterjadhi" userId="39de57b9-85c0-4fd1-aaac-8ca2b6560ad0" providerId="ADAL" clId="{9C4414ED-F8B6-408C-BFC4-C44AC56CAB54}" dt="2023-11-14T01:43:24.186" v="1045" actId="478"/>
          <ac:spMkLst>
            <pc:docMk/>
            <pc:sldMk cId="3374954241" sldId="294"/>
            <ac:spMk id="3" creationId="{BA81CA66-36C1-4159-BDBE-897A4500503B}"/>
          </ac:spMkLst>
        </pc:spChg>
        <pc:spChg chg="mod ord">
          <ac:chgData name="Alfred Asterjadhi" userId="39de57b9-85c0-4fd1-aaac-8ca2b6560ad0" providerId="ADAL" clId="{9C4414ED-F8B6-408C-BFC4-C44AC56CAB54}" dt="2023-11-14T01:44:54.117" v="1114" actId="6264"/>
          <ac:spMkLst>
            <pc:docMk/>
            <pc:sldMk cId="3374954241" sldId="294"/>
            <ac:spMk id="4" creationId="{F71B57A3-3F86-4486-8E0C-DCE1A8196601}"/>
          </ac:spMkLst>
        </pc:spChg>
        <pc:spChg chg="mod ord">
          <ac:chgData name="Alfred Asterjadhi" userId="39de57b9-85c0-4fd1-aaac-8ca2b6560ad0" providerId="ADAL" clId="{9C4414ED-F8B6-408C-BFC4-C44AC56CAB54}" dt="2023-11-14T01:44:54.117" v="1114" actId="6264"/>
          <ac:spMkLst>
            <pc:docMk/>
            <pc:sldMk cId="3374954241" sldId="294"/>
            <ac:spMk id="5" creationId="{90985E17-6660-42FA-AE10-CC449CE2A11E}"/>
          </ac:spMkLst>
        </pc:spChg>
        <pc:spChg chg="mod ord">
          <ac:chgData name="Alfred Asterjadhi" userId="39de57b9-85c0-4fd1-aaac-8ca2b6560ad0" providerId="ADAL" clId="{9C4414ED-F8B6-408C-BFC4-C44AC56CAB54}" dt="2023-11-14T01:44:54.117" v="1114" actId="6264"/>
          <ac:spMkLst>
            <pc:docMk/>
            <pc:sldMk cId="3374954241" sldId="294"/>
            <ac:spMk id="6" creationId="{24F6BFB3-F3CC-4290-AD44-409A0CB3DC2A}"/>
          </ac:spMkLst>
        </pc:spChg>
        <pc:spChg chg="mod">
          <ac:chgData name="Alfred Asterjadhi" userId="39de57b9-85c0-4fd1-aaac-8ca2b6560ad0" providerId="ADAL" clId="{9C4414ED-F8B6-408C-BFC4-C44AC56CAB54}" dt="2023-11-14T01:43:41.439" v="1087" actId="1036"/>
          <ac:spMkLst>
            <pc:docMk/>
            <pc:sldMk cId="3374954241" sldId="294"/>
            <ac:spMk id="7" creationId="{7078CCF3-0DFD-474F-84F0-A806A2715779}"/>
          </ac:spMkLst>
        </pc:spChg>
        <pc:spChg chg="add del mod">
          <ac:chgData name="Alfred Asterjadhi" userId="39de57b9-85c0-4fd1-aaac-8ca2b6560ad0" providerId="ADAL" clId="{9C4414ED-F8B6-408C-BFC4-C44AC56CAB54}" dt="2023-11-14T01:43:26.965" v="1046" actId="478"/>
          <ac:spMkLst>
            <pc:docMk/>
            <pc:sldMk cId="3374954241" sldId="294"/>
            <ac:spMk id="9" creationId="{51E3342E-B360-C82D-A90A-73F45F421B32}"/>
          </ac:spMkLst>
        </pc:spChg>
        <pc:spChg chg="mod">
          <ac:chgData name="Alfred Asterjadhi" userId="39de57b9-85c0-4fd1-aaac-8ca2b6560ad0" providerId="ADAL" clId="{9C4414ED-F8B6-408C-BFC4-C44AC56CAB54}" dt="2023-11-14T01:43:41.439" v="1087" actId="1036"/>
          <ac:spMkLst>
            <pc:docMk/>
            <pc:sldMk cId="3374954241" sldId="294"/>
            <ac:spMk id="10" creationId="{EB6BA1F4-3382-4143-A9A9-37725A269D68}"/>
          </ac:spMkLst>
        </pc:spChg>
        <pc:spChg chg="add del mod">
          <ac:chgData name="Alfred Asterjadhi" userId="39de57b9-85c0-4fd1-aaac-8ca2b6560ad0" providerId="ADAL" clId="{9C4414ED-F8B6-408C-BFC4-C44AC56CAB54}" dt="2023-11-14T01:44:54.117" v="1114" actId="6264"/>
          <ac:spMkLst>
            <pc:docMk/>
            <pc:sldMk cId="3374954241" sldId="294"/>
            <ac:spMk id="11" creationId="{C91175E2-F192-DEE3-1F8E-915F26359892}"/>
          </ac:spMkLst>
        </pc:spChg>
        <pc:spChg chg="add del mod">
          <ac:chgData name="Alfred Asterjadhi" userId="39de57b9-85c0-4fd1-aaac-8ca2b6560ad0" providerId="ADAL" clId="{9C4414ED-F8B6-408C-BFC4-C44AC56CAB54}" dt="2023-11-14T01:44:54.117" v="1114" actId="6264"/>
          <ac:spMkLst>
            <pc:docMk/>
            <pc:sldMk cId="3374954241" sldId="294"/>
            <ac:spMk id="12" creationId="{5F13B880-F5A0-468B-A08A-F62FFF666F7A}"/>
          </ac:spMkLst>
        </pc:spChg>
        <pc:spChg chg="add del mod">
          <ac:chgData name="Alfred Asterjadhi" userId="39de57b9-85c0-4fd1-aaac-8ca2b6560ad0" providerId="ADAL" clId="{9C4414ED-F8B6-408C-BFC4-C44AC56CAB54}" dt="2023-11-14T01:44:54.117" v="1114" actId="6264"/>
          <ac:spMkLst>
            <pc:docMk/>
            <pc:sldMk cId="3374954241" sldId="294"/>
            <ac:spMk id="13" creationId="{3BC12ECF-D4C1-0D05-DAFE-FE0B099BFB6A}"/>
          </ac:spMkLst>
        </pc:spChg>
        <pc:spChg chg="add del mod">
          <ac:chgData name="Alfred Asterjadhi" userId="39de57b9-85c0-4fd1-aaac-8ca2b6560ad0" providerId="ADAL" clId="{9C4414ED-F8B6-408C-BFC4-C44AC56CAB54}" dt="2023-11-14T01:44:54.117" v="1114" actId="6264"/>
          <ac:spMkLst>
            <pc:docMk/>
            <pc:sldMk cId="3374954241" sldId="294"/>
            <ac:spMk id="14" creationId="{8F7D5DB4-CE17-B4B6-E795-71660FA172BA}"/>
          </ac:spMkLst>
        </pc:spChg>
        <pc:spChg chg="add mod ord">
          <ac:chgData name="Alfred Asterjadhi" userId="39de57b9-85c0-4fd1-aaac-8ca2b6560ad0" providerId="ADAL" clId="{9C4414ED-F8B6-408C-BFC4-C44AC56CAB54}" dt="2023-11-14T01:45:38.770" v="1181" actId="5793"/>
          <ac:spMkLst>
            <pc:docMk/>
            <pc:sldMk cId="3374954241" sldId="294"/>
            <ac:spMk id="15" creationId="{CCDEA824-EC4D-EA58-96B9-79DB6D90AAFF}"/>
          </ac:spMkLst>
        </pc:spChg>
        <pc:spChg chg="mod">
          <ac:chgData name="Alfred Asterjadhi" userId="39de57b9-85c0-4fd1-aaac-8ca2b6560ad0" providerId="ADAL" clId="{9C4414ED-F8B6-408C-BFC4-C44AC56CAB54}" dt="2023-11-14T01:43:41.439" v="1087" actId="1036"/>
          <ac:spMkLst>
            <pc:docMk/>
            <pc:sldMk cId="3374954241" sldId="294"/>
            <ac:spMk id="16" creationId="{224458F6-EF79-44A1-AB52-DED774BAB2B1}"/>
          </ac:spMkLst>
        </pc:spChg>
        <pc:spChg chg="mod">
          <ac:chgData name="Alfred Asterjadhi" userId="39de57b9-85c0-4fd1-aaac-8ca2b6560ad0" providerId="ADAL" clId="{9C4414ED-F8B6-408C-BFC4-C44AC56CAB54}" dt="2023-11-14T01:43:41.439" v="1087" actId="1036"/>
          <ac:spMkLst>
            <pc:docMk/>
            <pc:sldMk cId="3374954241" sldId="294"/>
            <ac:spMk id="17" creationId="{CB176AD6-0C03-4ACE-AD06-F99217FF6AE0}"/>
          </ac:spMkLst>
        </pc:spChg>
        <pc:spChg chg="mod">
          <ac:chgData name="Alfred Asterjadhi" userId="39de57b9-85c0-4fd1-aaac-8ca2b6560ad0" providerId="ADAL" clId="{9C4414ED-F8B6-408C-BFC4-C44AC56CAB54}" dt="2023-11-14T01:43:41.439" v="1087" actId="1036"/>
          <ac:spMkLst>
            <pc:docMk/>
            <pc:sldMk cId="3374954241" sldId="294"/>
            <ac:spMk id="18" creationId="{AAD6D8B1-12B2-4F5C-9413-EBB9687B8C11}"/>
          </ac:spMkLst>
        </pc:spChg>
        <pc:spChg chg="mod">
          <ac:chgData name="Alfred Asterjadhi" userId="39de57b9-85c0-4fd1-aaac-8ca2b6560ad0" providerId="ADAL" clId="{9C4414ED-F8B6-408C-BFC4-C44AC56CAB54}" dt="2023-11-14T01:43:41.439" v="1087" actId="1036"/>
          <ac:spMkLst>
            <pc:docMk/>
            <pc:sldMk cId="3374954241" sldId="294"/>
            <ac:spMk id="27" creationId="{C07F9D84-7E8F-4002-BF3B-5C78AF58FA40}"/>
          </ac:spMkLst>
        </pc:spChg>
        <pc:spChg chg="mod">
          <ac:chgData name="Alfred Asterjadhi" userId="39de57b9-85c0-4fd1-aaac-8ca2b6560ad0" providerId="ADAL" clId="{9C4414ED-F8B6-408C-BFC4-C44AC56CAB54}" dt="2023-11-14T01:43:41.439" v="1087" actId="1036"/>
          <ac:spMkLst>
            <pc:docMk/>
            <pc:sldMk cId="3374954241" sldId="294"/>
            <ac:spMk id="38" creationId="{6047479D-86DB-4979-BD5C-117E9E214BF1}"/>
          </ac:spMkLst>
        </pc:spChg>
        <pc:spChg chg="mod">
          <ac:chgData name="Alfred Asterjadhi" userId="39de57b9-85c0-4fd1-aaac-8ca2b6560ad0" providerId="ADAL" clId="{9C4414ED-F8B6-408C-BFC4-C44AC56CAB54}" dt="2023-11-14T01:43:41.439" v="1087" actId="1036"/>
          <ac:spMkLst>
            <pc:docMk/>
            <pc:sldMk cId="3374954241" sldId="294"/>
            <ac:spMk id="39" creationId="{BE561A9E-344D-44FE-8BB1-F9B2F731BCAA}"/>
          </ac:spMkLst>
        </pc:spChg>
        <pc:spChg chg="mod">
          <ac:chgData name="Alfred Asterjadhi" userId="39de57b9-85c0-4fd1-aaac-8ca2b6560ad0" providerId="ADAL" clId="{9C4414ED-F8B6-408C-BFC4-C44AC56CAB54}" dt="2023-11-14T01:43:41.439" v="1087" actId="1036"/>
          <ac:spMkLst>
            <pc:docMk/>
            <pc:sldMk cId="3374954241" sldId="294"/>
            <ac:spMk id="41" creationId="{FACAFD8F-4F50-4245-8C61-6A64F1611322}"/>
          </ac:spMkLst>
        </pc:spChg>
        <pc:spChg chg="mod">
          <ac:chgData name="Alfred Asterjadhi" userId="39de57b9-85c0-4fd1-aaac-8ca2b6560ad0" providerId="ADAL" clId="{9C4414ED-F8B6-408C-BFC4-C44AC56CAB54}" dt="2023-11-14T01:43:41.439" v="1087" actId="1036"/>
          <ac:spMkLst>
            <pc:docMk/>
            <pc:sldMk cId="3374954241" sldId="294"/>
            <ac:spMk id="42" creationId="{46F2C9AE-D3F6-49B2-90D7-5A66625E074C}"/>
          </ac:spMkLst>
        </pc:spChg>
        <pc:spChg chg="mod">
          <ac:chgData name="Alfred Asterjadhi" userId="39de57b9-85c0-4fd1-aaac-8ca2b6560ad0" providerId="ADAL" clId="{9C4414ED-F8B6-408C-BFC4-C44AC56CAB54}" dt="2023-11-14T01:43:41.439" v="1087" actId="1036"/>
          <ac:spMkLst>
            <pc:docMk/>
            <pc:sldMk cId="3374954241" sldId="294"/>
            <ac:spMk id="43" creationId="{43F67C61-9A7F-4B79-A794-6A121F8457E4}"/>
          </ac:spMkLst>
        </pc:spChg>
        <pc:spChg chg="mod">
          <ac:chgData name="Alfred Asterjadhi" userId="39de57b9-85c0-4fd1-aaac-8ca2b6560ad0" providerId="ADAL" clId="{9C4414ED-F8B6-408C-BFC4-C44AC56CAB54}" dt="2023-11-14T01:43:41.439" v="1087" actId="1036"/>
          <ac:spMkLst>
            <pc:docMk/>
            <pc:sldMk cId="3374954241" sldId="294"/>
            <ac:spMk id="44" creationId="{B0ED89A0-8EC2-429A-B9F3-F9A05BC47A3F}"/>
          </ac:spMkLst>
        </pc:spChg>
        <pc:spChg chg="mod">
          <ac:chgData name="Alfred Asterjadhi" userId="39de57b9-85c0-4fd1-aaac-8ca2b6560ad0" providerId="ADAL" clId="{9C4414ED-F8B6-408C-BFC4-C44AC56CAB54}" dt="2023-11-14T01:43:41.439" v="1087" actId="1036"/>
          <ac:spMkLst>
            <pc:docMk/>
            <pc:sldMk cId="3374954241" sldId="294"/>
            <ac:spMk id="45" creationId="{6C81672E-9982-4CC8-A59B-FBC38DC52450}"/>
          </ac:spMkLst>
        </pc:spChg>
        <pc:cxnChg chg="mod">
          <ac:chgData name="Alfred Asterjadhi" userId="39de57b9-85c0-4fd1-aaac-8ca2b6560ad0" providerId="ADAL" clId="{9C4414ED-F8B6-408C-BFC4-C44AC56CAB54}" dt="2023-11-14T01:43:41.439" v="1087" actId="1036"/>
          <ac:cxnSpMkLst>
            <pc:docMk/>
            <pc:sldMk cId="3374954241" sldId="294"/>
            <ac:cxnSpMk id="20" creationId="{BDF28544-5B7F-4D52-B929-ED87F6977CB7}"/>
          </ac:cxnSpMkLst>
        </pc:cxnChg>
        <pc:cxnChg chg="mod">
          <ac:chgData name="Alfred Asterjadhi" userId="39de57b9-85c0-4fd1-aaac-8ca2b6560ad0" providerId="ADAL" clId="{9C4414ED-F8B6-408C-BFC4-C44AC56CAB54}" dt="2023-11-14T01:43:41.439" v="1087" actId="1036"/>
          <ac:cxnSpMkLst>
            <pc:docMk/>
            <pc:sldMk cId="3374954241" sldId="294"/>
            <ac:cxnSpMk id="22" creationId="{2557210A-D3AB-406E-8196-7DED54CABDDA}"/>
          </ac:cxnSpMkLst>
        </pc:cxnChg>
        <pc:cxnChg chg="mod">
          <ac:chgData name="Alfred Asterjadhi" userId="39de57b9-85c0-4fd1-aaac-8ca2b6560ad0" providerId="ADAL" clId="{9C4414ED-F8B6-408C-BFC4-C44AC56CAB54}" dt="2023-11-14T01:43:41.439" v="1087" actId="1036"/>
          <ac:cxnSpMkLst>
            <pc:docMk/>
            <pc:sldMk cId="3374954241" sldId="294"/>
            <ac:cxnSpMk id="24" creationId="{1E8AEC08-7ED7-413B-BA5A-174B213F6E61}"/>
          </ac:cxnSpMkLst>
        </pc:cxnChg>
        <pc:cxnChg chg="mod">
          <ac:chgData name="Alfred Asterjadhi" userId="39de57b9-85c0-4fd1-aaac-8ca2b6560ad0" providerId="ADAL" clId="{9C4414ED-F8B6-408C-BFC4-C44AC56CAB54}" dt="2023-11-14T01:43:41.439" v="1087" actId="1036"/>
          <ac:cxnSpMkLst>
            <pc:docMk/>
            <pc:sldMk cId="3374954241" sldId="294"/>
            <ac:cxnSpMk id="26" creationId="{54BC8E72-CE70-4DD4-939B-D8084A1241C2}"/>
          </ac:cxnSpMkLst>
        </pc:cxnChg>
        <pc:cxnChg chg="mod">
          <ac:chgData name="Alfred Asterjadhi" userId="39de57b9-85c0-4fd1-aaac-8ca2b6560ad0" providerId="ADAL" clId="{9C4414ED-F8B6-408C-BFC4-C44AC56CAB54}" dt="2023-11-14T01:43:41.439" v="1087" actId="1036"/>
          <ac:cxnSpMkLst>
            <pc:docMk/>
            <pc:sldMk cId="3374954241" sldId="294"/>
            <ac:cxnSpMk id="31" creationId="{F10E98B3-0841-468A-AF38-367F9BC365C8}"/>
          </ac:cxnSpMkLst>
        </pc:cxnChg>
        <pc:cxnChg chg="mod">
          <ac:chgData name="Alfred Asterjadhi" userId="39de57b9-85c0-4fd1-aaac-8ca2b6560ad0" providerId="ADAL" clId="{9C4414ED-F8B6-408C-BFC4-C44AC56CAB54}" dt="2023-11-14T01:43:41.439" v="1087" actId="1036"/>
          <ac:cxnSpMkLst>
            <pc:docMk/>
            <pc:sldMk cId="3374954241" sldId="294"/>
            <ac:cxnSpMk id="34" creationId="{140D117D-7AAD-491C-8B94-3E27D01383EA}"/>
          </ac:cxnSpMkLst>
        </pc:cxnChg>
        <pc:cxnChg chg="mod">
          <ac:chgData name="Alfred Asterjadhi" userId="39de57b9-85c0-4fd1-aaac-8ca2b6560ad0" providerId="ADAL" clId="{9C4414ED-F8B6-408C-BFC4-C44AC56CAB54}" dt="2023-11-14T01:43:41.439" v="1087" actId="1036"/>
          <ac:cxnSpMkLst>
            <pc:docMk/>
            <pc:sldMk cId="3374954241" sldId="294"/>
            <ac:cxnSpMk id="37" creationId="{321FDFFB-6534-4960-AC3F-6C874DFED11B}"/>
          </ac:cxnSpMkLst>
        </pc:cxnChg>
      </pc:sldChg>
      <pc:sldChg chg="modSp mod">
        <pc:chgData name="Alfred Asterjadhi" userId="39de57b9-85c0-4fd1-aaac-8ca2b6560ad0" providerId="ADAL" clId="{9C4414ED-F8B6-408C-BFC4-C44AC56CAB54}" dt="2023-11-16T03:03:51.469" v="2779" actId="20577"/>
        <pc:sldMkLst>
          <pc:docMk/>
          <pc:sldMk cId="2243228416" sldId="299"/>
        </pc:sldMkLst>
        <pc:spChg chg="mod">
          <ac:chgData name="Alfred Asterjadhi" userId="39de57b9-85c0-4fd1-aaac-8ca2b6560ad0" providerId="ADAL" clId="{9C4414ED-F8B6-408C-BFC4-C44AC56CAB54}" dt="2023-11-15T02:04:33.882" v="1339" actId="20577"/>
          <ac:spMkLst>
            <pc:docMk/>
            <pc:sldMk cId="2243228416" sldId="299"/>
            <ac:spMk id="3" creationId="{3857177C-4F12-41D1-AB93-6925069E5DB9}"/>
          </ac:spMkLst>
        </pc:spChg>
        <pc:spChg chg="mod">
          <ac:chgData name="Alfred Asterjadhi" userId="39de57b9-85c0-4fd1-aaac-8ca2b6560ad0" providerId="ADAL" clId="{9C4414ED-F8B6-408C-BFC4-C44AC56CAB54}" dt="2023-11-16T03:03:51.469" v="2779" actId="20577"/>
          <ac:spMkLst>
            <pc:docMk/>
            <pc:sldMk cId="2243228416" sldId="299"/>
            <ac:spMk id="17" creationId="{442A1050-6527-4B2E-A943-E125D6B48B52}"/>
          </ac:spMkLst>
        </pc:spChg>
      </pc:sldChg>
      <pc:sldChg chg="modSp add mod">
        <pc:chgData name="Alfred Asterjadhi" userId="39de57b9-85c0-4fd1-aaac-8ca2b6560ad0" providerId="ADAL" clId="{9C4414ED-F8B6-408C-BFC4-C44AC56CAB54}" dt="2023-11-16T20:53:30.313" v="2966" actId="20577"/>
        <pc:sldMkLst>
          <pc:docMk/>
          <pc:sldMk cId="2797489138" sldId="301"/>
        </pc:sldMkLst>
        <pc:spChg chg="mod">
          <ac:chgData name="Alfred Asterjadhi" userId="39de57b9-85c0-4fd1-aaac-8ca2b6560ad0" providerId="ADAL" clId="{9C4414ED-F8B6-408C-BFC4-C44AC56CAB54}" dt="2023-11-16T20:53:30.313" v="2966" actId="20577"/>
          <ac:spMkLst>
            <pc:docMk/>
            <pc:sldMk cId="2797489138" sldId="301"/>
            <ac:spMk id="3" creationId="{BA81CA66-36C1-4159-BDBE-897A4500503B}"/>
          </ac:spMkLst>
        </pc:spChg>
        <pc:spChg chg="mod">
          <ac:chgData name="Alfred Asterjadhi" userId="39de57b9-85c0-4fd1-aaac-8ca2b6560ad0" providerId="ADAL" clId="{9C4414ED-F8B6-408C-BFC4-C44AC56CAB54}" dt="2023-11-16T02:30:36.212" v="2084" actId="20577"/>
          <ac:spMkLst>
            <pc:docMk/>
            <pc:sldMk cId="2797489138" sldId="301"/>
            <ac:spMk id="6" creationId="{24F6BFB3-F3CC-4290-AD44-409A0CB3DC2A}"/>
          </ac:spMkLst>
        </pc:spChg>
      </pc:sldChg>
      <pc:sldChg chg="modSp add mod">
        <pc:chgData name="Alfred Asterjadhi" userId="39de57b9-85c0-4fd1-aaac-8ca2b6560ad0" providerId="ADAL" clId="{9C4414ED-F8B6-408C-BFC4-C44AC56CAB54}" dt="2023-11-16T21:04:31.690" v="3077" actId="13926"/>
        <pc:sldMkLst>
          <pc:docMk/>
          <pc:sldMk cId="40458766" sldId="302"/>
        </pc:sldMkLst>
        <pc:spChg chg="mod">
          <ac:chgData name="Alfred Asterjadhi" userId="39de57b9-85c0-4fd1-aaac-8ca2b6560ad0" providerId="ADAL" clId="{9C4414ED-F8B6-408C-BFC4-C44AC56CAB54}" dt="2023-11-16T02:43:57.169" v="2277" actId="20577"/>
          <ac:spMkLst>
            <pc:docMk/>
            <pc:sldMk cId="40458766" sldId="302"/>
            <ac:spMk id="2" creationId="{4AF72B65-374B-4C05-B0E2-23CE84EC74E2}"/>
          </ac:spMkLst>
        </pc:spChg>
        <pc:spChg chg="mod">
          <ac:chgData name="Alfred Asterjadhi" userId="39de57b9-85c0-4fd1-aaac-8ca2b6560ad0" providerId="ADAL" clId="{9C4414ED-F8B6-408C-BFC4-C44AC56CAB54}" dt="2023-11-16T21:04:31.690" v="3077" actId="13926"/>
          <ac:spMkLst>
            <pc:docMk/>
            <pc:sldMk cId="40458766" sldId="302"/>
            <ac:spMk id="3" creationId="{DD7A2A78-6606-4876-B528-2E87465C44BF}"/>
          </ac:spMkLst>
        </pc:spChg>
        <pc:spChg chg="mod">
          <ac:chgData name="Alfred Asterjadhi" userId="39de57b9-85c0-4fd1-aaac-8ca2b6560ad0" providerId="ADAL" clId="{9C4414ED-F8B6-408C-BFC4-C44AC56CAB54}" dt="2023-11-16T02:34:14.078" v="2232"/>
          <ac:spMkLst>
            <pc:docMk/>
            <pc:sldMk cId="40458766" sldId="302"/>
            <ac:spMk id="6" creationId="{6DB0654B-7099-4BC7-B432-DB45A3BA6A05}"/>
          </ac:spMkLst>
        </pc:spChg>
      </pc:sldChg>
      <pc:sldChg chg="modSp add mod">
        <pc:chgData name="Alfred Asterjadhi" userId="39de57b9-85c0-4fd1-aaac-8ca2b6560ad0" providerId="ADAL" clId="{9C4414ED-F8B6-408C-BFC4-C44AC56CAB54}" dt="2023-11-16T21:43:08.250" v="3595" actId="207"/>
        <pc:sldMkLst>
          <pc:docMk/>
          <pc:sldMk cId="3424331671" sldId="309"/>
        </pc:sldMkLst>
        <pc:spChg chg="mod">
          <ac:chgData name="Alfred Asterjadhi" userId="39de57b9-85c0-4fd1-aaac-8ca2b6560ad0" providerId="ADAL" clId="{9C4414ED-F8B6-408C-BFC4-C44AC56CAB54}" dt="2023-11-16T21:43:08.250" v="3595" actId="207"/>
          <ac:spMkLst>
            <pc:docMk/>
            <pc:sldMk cId="3424331671" sldId="309"/>
            <ac:spMk id="3" creationId="{39DA27EA-B4ED-41DE-B613-2353D3E3F678}"/>
          </ac:spMkLst>
        </pc:spChg>
        <pc:spChg chg="mod">
          <ac:chgData name="Alfred Asterjadhi" userId="39de57b9-85c0-4fd1-aaac-8ca2b6560ad0" providerId="ADAL" clId="{9C4414ED-F8B6-408C-BFC4-C44AC56CAB54}" dt="2023-11-16T02:54:26.397" v="2513"/>
          <ac:spMkLst>
            <pc:docMk/>
            <pc:sldMk cId="3424331671" sldId="309"/>
            <ac:spMk id="6" creationId="{30CD760C-E776-4674-BFC2-A6C452C90E95}"/>
          </ac:spMkLst>
        </pc:spChg>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pChg chg="mod ord">
          <ac:chgData name="Alfred Asterjadhi" userId="39de57b9-85c0-4fd1-aaac-8ca2b6560ad0" providerId="ADAL" clId="{9C4414ED-F8B6-408C-BFC4-C44AC56CAB54}" dt="2023-11-16T21:34:56.532" v="3430" actId="6264"/>
          <ac:spMkLst>
            <pc:docMk/>
            <pc:sldMk cId="1909955060" sldId="315"/>
            <ac:spMk id="2" creationId="{8CBD6150-B5AA-4C79-B32B-D49BF01260D2}"/>
          </ac:spMkLst>
        </pc:spChg>
        <pc:spChg chg="mod ord">
          <ac:chgData name="Alfred Asterjadhi" userId="39de57b9-85c0-4fd1-aaac-8ca2b6560ad0" providerId="ADAL" clId="{9C4414ED-F8B6-408C-BFC4-C44AC56CAB54}" dt="2023-11-16T21:40:56.287" v="3534" actId="13926"/>
          <ac:spMkLst>
            <pc:docMk/>
            <pc:sldMk cId="1909955060" sldId="315"/>
            <ac:spMk id="3" creationId="{20CC051C-D187-46B0-9AE3-8EDB33957B79}"/>
          </ac:spMkLst>
        </pc:spChg>
        <pc:spChg chg="mod ord">
          <ac:chgData name="Alfred Asterjadhi" userId="39de57b9-85c0-4fd1-aaac-8ca2b6560ad0" providerId="ADAL" clId="{9C4414ED-F8B6-408C-BFC4-C44AC56CAB54}" dt="2023-11-16T21:34:56.532" v="3430" actId="6264"/>
          <ac:spMkLst>
            <pc:docMk/>
            <pc:sldMk cId="1909955060" sldId="315"/>
            <ac:spMk id="4" creationId="{39F4CEC6-FE4D-4BF3-B791-8C41318F7B4F}"/>
          </ac:spMkLst>
        </pc:spChg>
        <pc:spChg chg="mod ord">
          <ac:chgData name="Alfred Asterjadhi" userId="39de57b9-85c0-4fd1-aaac-8ca2b6560ad0" providerId="ADAL" clId="{9C4414ED-F8B6-408C-BFC4-C44AC56CAB54}" dt="2023-11-16T21:34:56.532" v="3430" actId="6264"/>
          <ac:spMkLst>
            <pc:docMk/>
            <pc:sldMk cId="1909955060" sldId="315"/>
            <ac:spMk id="5" creationId="{C877FCD2-3E00-48D4-982C-84F82AFD3397}"/>
          </ac:spMkLst>
        </pc:spChg>
        <pc:spChg chg="mod ord">
          <ac:chgData name="Alfred Asterjadhi" userId="39de57b9-85c0-4fd1-aaac-8ca2b6560ad0" providerId="ADAL" clId="{9C4414ED-F8B6-408C-BFC4-C44AC56CAB54}" dt="2023-11-16T21:34:56.532" v="3430" actId="6264"/>
          <ac:spMkLst>
            <pc:docMk/>
            <pc:sldMk cId="1909955060" sldId="315"/>
            <ac:spMk id="6" creationId="{CEBEA6D7-69C5-4556-9BB1-4591BCE7D572}"/>
          </ac:spMkLst>
        </pc:spChg>
        <pc:spChg chg="add del mod">
          <ac:chgData name="Alfred Asterjadhi" userId="39de57b9-85c0-4fd1-aaac-8ca2b6560ad0" providerId="ADAL" clId="{9C4414ED-F8B6-408C-BFC4-C44AC56CAB54}" dt="2023-11-16T21:34:56.532" v="3430" actId="6264"/>
          <ac:spMkLst>
            <pc:docMk/>
            <pc:sldMk cId="1909955060" sldId="315"/>
            <ac:spMk id="7" creationId="{40F56B5D-054D-61AC-67BF-62A557644573}"/>
          </ac:spMkLst>
        </pc:spChg>
        <pc:spChg chg="add del mod">
          <ac:chgData name="Alfred Asterjadhi" userId="39de57b9-85c0-4fd1-aaac-8ca2b6560ad0" providerId="ADAL" clId="{9C4414ED-F8B6-408C-BFC4-C44AC56CAB54}" dt="2023-11-16T21:34:56.532" v="3430" actId="6264"/>
          <ac:spMkLst>
            <pc:docMk/>
            <pc:sldMk cId="1909955060" sldId="315"/>
            <ac:spMk id="8" creationId="{47F64512-C93B-8AEA-2156-EC4F40CF22AF}"/>
          </ac:spMkLst>
        </pc:spChg>
        <pc:spChg chg="add del mod">
          <ac:chgData name="Alfred Asterjadhi" userId="39de57b9-85c0-4fd1-aaac-8ca2b6560ad0" providerId="ADAL" clId="{9C4414ED-F8B6-408C-BFC4-C44AC56CAB54}" dt="2023-11-16T21:34:56.532" v="3430" actId="6264"/>
          <ac:spMkLst>
            <pc:docMk/>
            <pc:sldMk cId="1909955060" sldId="315"/>
            <ac:spMk id="9" creationId="{95518B01-9B18-E058-428E-BE7196777E87}"/>
          </ac:spMkLst>
        </pc:spChg>
        <pc:spChg chg="add del mod">
          <ac:chgData name="Alfred Asterjadhi" userId="39de57b9-85c0-4fd1-aaac-8ca2b6560ad0" providerId="ADAL" clId="{9C4414ED-F8B6-408C-BFC4-C44AC56CAB54}" dt="2023-11-16T21:34:56.532" v="3430" actId="6264"/>
          <ac:spMkLst>
            <pc:docMk/>
            <pc:sldMk cId="1909955060" sldId="315"/>
            <ac:spMk id="10" creationId="{3BA63758-7DAF-76A5-7D07-2E1CA6E92C8C}"/>
          </ac:spMkLst>
        </pc:spChg>
        <pc:spChg chg="add del mod">
          <ac:chgData name="Alfred Asterjadhi" userId="39de57b9-85c0-4fd1-aaac-8ca2b6560ad0" providerId="ADAL" clId="{9C4414ED-F8B6-408C-BFC4-C44AC56CAB54}" dt="2023-11-16T21:34:56.532" v="3430" actId="6264"/>
          <ac:spMkLst>
            <pc:docMk/>
            <pc:sldMk cId="1909955060" sldId="315"/>
            <ac:spMk id="11" creationId="{410BBE6B-B94D-3325-3B9F-5DB300ED7BFF}"/>
          </ac:spMkLst>
        </pc:spChg>
      </pc:sldChg>
      <pc:sldChg chg="modSp add mod">
        <pc:chgData name="Alfred Asterjadhi" userId="39de57b9-85c0-4fd1-aaac-8ca2b6560ad0" providerId="ADAL" clId="{9C4414ED-F8B6-408C-BFC4-C44AC56CAB54}" dt="2023-11-16T21:42:49.578" v="3593"/>
        <pc:sldMkLst>
          <pc:docMk/>
          <pc:sldMk cId="2629402207" sldId="316"/>
        </pc:sldMkLst>
        <pc:spChg chg="mod">
          <ac:chgData name="Alfred Asterjadhi" userId="39de57b9-85c0-4fd1-aaac-8ca2b6560ad0" providerId="ADAL" clId="{9C4414ED-F8B6-408C-BFC4-C44AC56CAB54}" dt="2023-11-16T21:42:49.578" v="3593"/>
          <ac:spMkLst>
            <pc:docMk/>
            <pc:sldMk cId="2629402207" sldId="316"/>
            <ac:spMk id="3" creationId="{FA20663D-ABC9-4224-908E-120488311D17}"/>
          </ac:spMkLst>
        </pc:spChg>
        <pc:spChg chg="mod">
          <ac:chgData name="Alfred Asterjadhi" userId="39de57b9-85c0-4fd1-aaac-8ca2b6560ad0" providerId="ADAL" clId="{9C4414ED-F8B6-408C-BFC4-C44AC56CAB54}" dt="2023-11-16T02:59:52.258" v="2682" actId="20577"/>
          <ac:spMkLst>
            <pc:docMk/>
            <pc:sldMk cId="2629402207" sldId="316"/>
            <ac:spMk id="6" creationId="{9A295A35-999D-4710-8473-E91D00782EF7}"/>
          </ac:spMkLst>
        </pc:spChg>
      </pc:sldChg>
      <pc:sldChg chg="modSp add mod">
        <pc:chgData name="Alfred Asterjadhi" userId="39de57b9-85c0-4fd1-aaac-8ca2b6560ad0" providerId="ADAL" clId="{9C4414ED-F8B6-408C-BFC4-C44AC56CAB54}" dt="2023-11-16T20:40:42.825" v="2840" actId="13926"/>
        <pc:sldMkLst>
          <pc:docMk/>
          <pc:sldMk cId="3154911852" sldId="317"/>
        </pc:sldMkLst>
        <pc:spChg chg="mod">
          <ac:chgData name="Alfred Asterjadhi" userId="39de57b9-85c0-4fd1-aaac-8ca2b6560ad0" providerId="ADAL" clId="{9C4414ED-F8B6-408C-BFC4-C44AC56CAB54}" dt="2023-11-16T02:29:17.648" v="2024" actId="20577"/>
          <ac:spMkLst>
            <pc:docMk/>
            <pc:sldMk cId="3154911852" sldId="317"/>
            <ac:spMk id="2" creationId="{4FB2AFF9-EE91-4495-AD19-D176D326A64A}"/>
          </ac:spMkLst>
        </pc:spChg>
        <pc:spChg chg="mod">
          <ac:chgData name="Alfred Asterjadhi" userId="39de57b9-85c0-4fd1-aaac-8ca2b6560ad0" providerId="ADAL" clId="{9C4414ED-F8B6-408C-BFC4-C44AC56CAB54}" dt="2023-11-16T20:40:42.825" v="2840" actId="13926"/>
          <ac:spMkLst>
            <pc:docMk/>
            <pc:sldMk cId="3154911852" sldId="317"/>
            <ac:spMk id="3" creationId="{378C09F9-EFB3-46BE-A578-7E95656B8281}"/>
          </ac:spMkLst>
        </pc:spChg>
        <pc:spChg chg="mod">
          <ac:chgData name="Alfred Asterjadhi" userId="39de57b9-85c0-4fd1-aaac-8ca2b6560ad0" providerId="ADAL" clId="{9C4414ED-F8B6-408C-BFC4-C44AC56CAB54}" dt="2023-11-16T02:29:14.469" v="2023" actId="20577"/>
          <ac:spMkLst>
            <pc:docMk/>
            <pc:sldMk cId="3154911852" sldId="317"/>
            <ac:spMk id="6" creationId="{749B2D97-9126-488A-BF7F-FC356B5F806F}"/>
          </ac:spMkLst>
        </pc:spChg>
      </pc:sldChg>
      <pc:sldChg chg="modSp add mod">
        <pc:chgData name="Alfred Asterjadhi" userId="39de57b9-85c0-4fd1-aaac-8ca2b6560ad0" providerId="ADAL" clId="{9C4414ED-F8B6-408C-BFC4-C44AC56CAB54}" dt="2023-11-16T20:42:03.780" v="2898" actId="13926"/>
        <pc:sldMkLst>
          <pc:docMk/>
          <pc:sldMk cId="3139491951" sldId="318"/>
        </pc:sldMkLst>
        <pc:spChg chg="mod">
          <ac:chgData name="Alfred Asterjadhi" userId="39de57b9-85c0-4fd1-aaac-8ca2b6560ad0" providerId="ADAL" clId="{9C4414ED-F8B6-408C-BFC4-C44AC56CAB54}" dt="2023-11-16T02:29:48.346" v="2032" actId="20577"/>
          <ac:spMkLst>
            <pc:docMk/>
            <pc:sldMk cId="3139491951" sldId="318"/>
            <ac:spMk id="2" creationId="{4FB2AFF9-EE91-4495-AD19-D176D326A64A}"/>
          </ac:spMkLst>
        </pc:spChg>
        <pc:spChg chg="mod">
          <ac:chgData name="Alfred Asterjadhi" userId="39de57b9-85c0-4fd1-aaac-8ca2b6560ad0" providerId="ADAL" clId="{9C4414ED-F8B6-408C-BFC4-C44AC56CAB54}" dt="2023-11-16T20:42:03.780" v="2898" actId="13926"/>
          <ac:spMkLst>
            <pc:docMk/>
            <pc:sldMk cId="3139491951" sldId="318"/>
            <ac:spMk id="3" creationId="{378C09F9-EFB3-46BE-A578-7E95656B8281}"/>
          </ac:spMkLst>
        </pc:spChg>
        <pc:spChg chg="mod">
          <ac:chgData name="Alfred Asterjadhi" userId="39de57b9-85c0-4fd1-aaac-8ca2b6560ad0" providerId="ADAL" clId="{9C4414ED-F8B6-408C-BFC4-C44AC56CAB54}" dt="2023-11-16T02:30:09.431" v="2065" actId="20577"/>
          <ac:spMkLst>
            <pc:docMk/>
            <pc:sldMk cId="3139491951" sldId="318"/>
            <ac:spMk id="6" creationId="{749B2D97-9126-488A-BF7F-FC356B5F806F}"/>
          </ac:spMkLst>
        </pc:spChg>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pChg chg="mod ord">
          <ac:chgData name="Alfred Asterjadhi" userId="39de57b9-85c0-4fd1-aaac-8ca2b6560ad0" providerId="ADAL" clId="{9C4414ED-F8B6-408C-BFC4-C44AC56CAB54}" dt="2023-11-16T02:32:57.266" v="2190" actId="6264"/>
          <ac:spMkLst>
            <pc:docMk/>
            <pc:sldMk cId="3902314211" sldId="319"/>
            <ac:spMk id="2" creationId="{EE525AF4-37DB-4E29-AD72-7631882AA2E6}"/>
          </ac:spMkLst>
        </pc:spChg>
        <pc:spChg chg="mod ord">
          <ac:chgData name="Alfred Asterjadhi" userId="39de57b9-85c0-4fd1-aaac-8ca2b6560ad0" providerId="ADAL" clId="{9C4414ED-F8B6-408C-BFC4-C44AC56CAB54}" dt="2023-11-16T21:02:47.730" v="3019" actId="207"/>
          <ac:spMkLst>
            <pc:docMk/>
            <pc:sldMk cId="3902314211" sldId="319"/>
            <ac:spMk id="3" creationId="{6AF5FB04-E4D8-4FCF-BED4-5561E8929E9D}"/>
          </ac:spMkLst>
        </pc:spChg>
        <pc:spChg chg="mod ord">
          <ac:chgData name="Alfred Asterjadhi" userId="39de57b9-85c0-4fd1-aaac-8ca2b6560ad0" providerId="ADAL" clId="{9C4414ED-F8B6-408C-BFC4-C44AC56CAB54}" dt="2023-11-16T02:32:57.266" v="2190" actId="6264"/>
          <ac:spMkLst>
            <pc:docMk/>
            <pc:sldMk cId="3902314211" sldId="319"/>
            <ac:spMk id="4" creationId="{0477C608-959A-4343-A862-7F0AE3E7DC50}"/>
          </ac:spMkLst>
        </pc:spChg>
        <pc:spChg chg="mod ord">
          <ac:chgData name="Alfred Asterjadhi" userId="39de57b9-85c0-4fd1-aaac-8ca2b6560ad0" providerId="ADAL" clId="{9C4414ED-F8B6-408C-BFC4-C44AC56CAB54}" dt="2023-11-16T02:32:57.266" v="2190" actId="6264"/>
          <ac:spMkLst>
            <pc:docMk/>
            <pc:sldMk cId="3902314211" sldId="319"/>
            <ac:spMk id="5" creationId="{85245317-723B-42B2-A794-968C592B5BBB}"/>
          </ac:spMkLst>
        </pc:spChg>
        <pc:spChg chg="mod ord">
          <ac:chgData name="Alfred Asterjadhi" userId="39de57b9-85c0-4fd1-aaac-8ca2b6560ad0" providerId="ADAL" clId="{9C4414ED-F8B6-408C-BFC4-C44AC56CAB54}" dt="2023-11-16T02:33:18.703" v="2202"/>
          <ac:spMkLst>
            <pc:docMk/>
            <pc:sldMk cId="3902314211" sldId="319"/>
            <ac:spMk id="6" creationId="{71FA71E5-6162-469C-B001-42737D5D1DD6}"/>
          </ac:spMkLst>
        </pc:spChg>
        <pc:spChg chg="add del mod">
          <ac:chgData name="Alfred Asterjadhi" userId="39de57b9-85c0-4fd1-aaac-8ca2b6560ad0" providerId="ADAL" clId="{9C4414ED-F8B6-408C-BFC4-C44AC56CAB54}" dt="2023-11-16T02:32:57.266" v="2190" actId="6264"/>
          <ac:spMkLst>
            <pc:docMk/>
            <pc:sldMk cId="3902314211" sldId="319"/>
            <ac:spMk id="7" creationId="{252F49D4-F997-E204-03CF-F414D6ED101F}"/>
          </ac:spMkLst>
        </pc:spChg>
        <pc:spChg chg="add del mod">
          <ac:chgData name="Alfred Asterjadhi" userId="39de57b9-85c0-4fd1-aaac-8ca2b6560ad0" providerId="ADAL" clId="{9C4414ED-F8B6-408C-BFC4-C44AC56CAB54}" dt="2023-11-16T02:32:57.266" v="2190" actId="6264"/>
          <ac:spMkLst>
            <pc:docMk/>
            <pc:sldMk cId="3902314211" sldId="319"/>
            <ac:spMk id="8" creationId="{B6FA18E2-05C1-3261-0DD2-D16E4A713E2B}"/>
          </ac:spMkLst>
        </pc:spChg>
        <pc:spChg chg="add del mod">
          <ac:chgData name="Alfred Asterjadhi" userId="39de57b9-85c0-4fd1-aaac-8ca2b6560ad0" providerId="ADAL" clId="{9C4414ED-F8B6-408C-BFC4-C44AC56CAB54}" dt="2023-11-16T02:32:57.266" v="2190" actId="6264"/>
          <ac:spMkLst>
            <pc:docMk/>
            <pc:sldMk cId="3902314211" sldId="319"/>
            <ac:spMk id="9" creationId="{11555690-4B7C-09CC-1A84-0B4457E7A757}"/>
          </ac:spMkLst>
        </pc:spChg>
        <pc:spChg chg="add del mod">
          <ac:chgData name="Alfred Asterjadhi" userId="39de57b9-85c0-4fd1-aaac-8ca2b6560ad0" providerId="ADAL" clId="{9C4414ED-F8B6-408C-BFC4-C44AC56CAB54}" dt="2023-11-16T02:32:57.266" v="2190" actId="6264"/>
          <ac:spMkLst>
            <pc:docMk/>
            <pc:sldMk cId="3902314211" sldId="319"/>
            <ac:spMk id="10" creationId="{3CBEDF1D-FB8F-573F-029D-BC5626F293A3}"/>
          </ac:spMkLst>
        </pc:spChg>
        <pc:spChg chg="add del mod">
          <ac:chgData name="Alfred Asterjadhi" userId="39de57b9-85c0-4fd1-aaac-8ca2b6560ad0" providerId="ADAL" clId="{9C4414ED-F8B6-408C-BFC4-C44AC56CAB54}" dt="2023-11-16T02:32:57.266" v="2190" actId="6264"/>
          <ac:spMkLst>
            <pc:docMk/>
            <pc:sldMk cId="3902314211" sldId="319"/>
            <ac:spMk id="11" creationId="{4661B977-E203-CA45-AB97-1B0A4BB5039D}"/>
          </ac:spMkLst>
        </pc:spChg>
      </pc:sldChg>
      <pc:sldChg chg="modSp add mod">
        <pc:chgData name="Alfred Asterjadhi" userId="39de57b9-85c0-4fd1-aaac-8ca2b6560ad0" providerId="ADAL" clId="{9C4414ED-F8B6-408C-BFC4-C44AC56CAB54}" dt="2023-11-16T20:52:49.763" v="2937" actId="20577"/>
        <pc:sldMkLst>
          <pc:docMk/>
          <pc:sldMk cId="124678335" sldId="320"/>
        </pc:sldMkLst>
        <pc:spChg chg="mod">
          <ac:chgData name="Alfred Asterjadhi" userId="39de57b9-85c0-4fd1-aaac-8ca2b6560ad0" providerId="ADAL" clId="{9C4414ED-F8B6-408C-BFC4-C44AC56CAB54}" dt="2023-11-16T20:52:49.763" v="2937" actId="20577"/>
          <ac:spMkLst>
            <pc:docMk/>
            <pc:sldMk cId="124678335" sldId="320"/>
            <ac:spMk id="3" creationId="{51071C49-1A0A-4042-AC24-650B6E8F8906}"/>
          </ac:spMkLst>
        </pc:spChg>
        <pc:spChg chg="mod">
          <ac:chgData name="Alfred Asterjadhi" userId="39de57b9-85c0-4fd1-aaac-8ca2b6560ad0" providerId="ADAL" clId="{9C4414ED-F8B6-408C-BFC4-C44AC56CAB54}" dt="2023-11-16T02:31:40.748" v="2150" actId="20577"/>
          <ac:spMkLst>
            <pc:docMk/>
            <pc:sldMk cId="124678335" sldId="320"/>
            <ac:spMk id="6" creationId="{EE58CE14-50D0-4B4F-BDFA-A47EE0858BBD}"/>
          </ac:spMkLst>
        </pc:spChg>
      </pc:sldChg>
      <pc:sldChg chg="addSp delSp modSp add del mod chgLayout">
        <pc:chgData name="Alfred Asterjadhi" userId="39de57b9-85c0-4fd1-aaac-8ca2b6560ad0" providerId="ADAL" clId="{9C4414ED-F8B6-408C-BFC4-C44AC56CAB54}" dt="2023-11-16T02:33:16.852" v="2201"/>
        <pc:sldMkLst>
          <pc:docMk/>
          <pc:sldMk cId="1468641026" sldId="322"/>
        </pc:sldMkLst>
        <pc:spChg chg="mod ord">
          <ac:chgData name="Alfred Asterjadhi" userId="39de57b9-85c0-4fd1-aaac-8ca2b6560ad0" providerId="ADAL" clId="{9C4414ED-F8B6-408C-BFC4-C44AC56CAB54}" dt="2023-11-16T02:33:04.430" v="2193" actId="6264"/>
          <ac:spMkLst>
            <pc:docMk/>
            <pc:sldMk cId="1468641026" sldId="322"/>
            <ac:spMk id="2" creationId="{EE525AF4-37DB-4E29-AD72-7631882AA2E6}"/>
          </ac:spMkLst>
        </pc:spChg>
        <pc:spChg chg="mod ord">
          <ac:chgData name="Alfred Asterjadhi" userId="39de57b9-85c0-4fd1-aaac-8ca2b6560ad0" providerId="ADAL" clId="{9C4414ED-F8B6-408C-BFC4-C44AC56CAB54}" dt="2023-11-16T02:33:10.130" v="2200" actId="20577"/>
          <ac:spMkLst>
            <pc:docMk/>
            <pc:sldMk cId="1468641026" sldId="322"/>
            <ac:spMk id="3" creationId="{6AF5FB04-E4D8-4FCF-BED4-5561E8929E9D}"/>
          </ac:spMkLst>
        </pc:spChg>
        <pc:spChg chg="mod ord">
          <ac:chgData name="Alfred Asterjadhi" userId="39de57b9-85c0-4fd1-aaac-8ca2b6560ad0" providerId="ADAL" clId="{9C4414ED-F8B6-408C-BFC4-C44AC56CAB54}" dt="2023-11-16T02:33:04.430" v="2193" actId="6264"/>
          <ac:spMkLst>
            <pc:docMk/>
            <pc:sldMk cId="1468641026" sldId="322"/>
            <ac:spMk id="4" creationId="{0477C608-959A-4343-A862-7F0AE3E7DC50}"/>
          </ac:spMkLst>
        </pc:spChg>
        <pc:spChg chg="mod ord">
          <ac:chgData name="Alfred Asterjadhi" userId="39de57b9-85c0-4fd1-aaac-8ca2b6560ad0" providerId="ADAL" clId="{9C4414ED-F8B6-408C-BFC4-C44AC56CAB54}" dt="2023-11-16T02:33:04.430" v="2193" actId="6264"/>
          <ac:spMkLst>
            <pc:docMk/>
            <pc:sldMk cId="1468641026" sldId="322"/>
            <ac:spMk id="5" creationId="{85245317-723B-42B2-A794-968C592B5BBB}"/>
          </ac:spMkLst>
        </pc:spChg>
        <pc:spChg chg="mod ord">
          <ac:chgData name="Alfred Asterjadhi" userId="39de57b9-85c0-4fd1-aaac-8ca2b6560ad0" providerId="ADAL" clId="{9C4414ED-F8B6-408C-BFC4-C44AC56CAB54}" dt="2023-11-16T02:33:16.852" v="2201"/>
          <ac:spMkLst>
            <pc:docMk/>
            <pc:sldMk cId="1468641026" sldId="322"/>
            <ac:spMk id="6" creationId="{71FA71E5-6162-469C-B001-42737D5D1DD6}"/>
          </ac:spMkLst>
        </pc:spChg>
        <pc:spChg chg="add del mod">
          <ac:chgData name="Alfred Asterjadhi" userId="39de57b9-85c0-4fd1-aaac-8ca2b6560ad0" providerId="ADAL" clId="{9C4414ED-F8B6-408C-BFC4-C44AC56CAB54}" dt="2023-11-16T02:33:04.430" v="2193" actId="6264"/>
          <ac:spMkLst>
            <pc:docMk/>
            <pc:sldMk cId="1468641026" sldId="322"/>
            <ac:spMk id="7" creationId="{12132715-D9AF-CBE7-D5F4-98471B5D83D3}"/>
          </ac:spMkLst>
        </pc:spChg>
        <pc:spChg chg="add del mod">
          <ac:chgData name="Alfred Asterjadhi" userId="39de57b9-85c0-4fd1-aaac-8ca2b6560ad0" providerId="ADAL" clId="{9C4414ED-F8B6-408C-BFC4-C44AC56CAB54}" dt="2023-11-16T02:33:04.430" v="2193" actId="6264"/>
          <ac:spMkLst>
            <pc:docMk/>
            <pc:sldMk cId="1468641026" sldId="322"/>
            <ac:spMk id="8" creationId="{20730192-91CD-3E21-CCDA-99299B54551F}"/>
          </ac:spMkLst>
        </pc:spChg>
        <pc:spChg chg="add del mod">
          <ac:chgData name="Alfred Asterjadhi" userId="39de57b9-85c0-4fd1-aaac-8ca2b6560ad0" providerId="ADAL" clId="{9C4414ED-F8B6-408C-BFC4-C44AC56CAB54}" dt="2023-11-16T02:33:04.430" v="2193" actId="6264"/>
          <ac:spMkLst>
            <pc:docMk/>
            <pc:sldMk cId="1468641026" sldId="322"/>
            <ac:spMk id="9" creationId="{BF093E05-0E8F-6DAC-6EC4-6238358F946C}"/>
          </ac:spMkLst>
        </pc:spChg>
        <pc:spChg chg="add del mod">
          <ac:chgData name="Alfred Asterjadhi" userId="39de57b9-85c0-4fd1-aaac-8ca2b6560ad0" providerId="ADAL" clId="{9C4414ED-F8B6-408C-BFC4-C44AC56CAB54}" dt="2023-11-16T02:33:04.430" v="2193" actId="6264"/>
          <ac:spMkLst>
            <pc:docMk/>
            <pc:sldMk cId="1468641026" sldId="322"/>
            <ac:spMk id="10" creationId="{EE8ECEDB-7E61-AA0F-F8B8-590FCE0573E9}"/>
          </ac:spMkLst>
        </pc:spChg>
        <pc:spChg chg="add del mod">
          <ac:chgData name="Alfred Asterjadhi" userId="39de57b9-85c0-4fd1-aaac-8ca2b6560ad0" providerId="ADAL" clId="{9C4414ED-F8B6-408C-BFC4-C44AC56CAB54}" dt="2023-11-16T02:33:04.430" v="2193" actId="6264"/>
          <ac:spMkLst>
            <pc:docMk/>
            <pc:sldMk cId="1468641026" sldId="322"/>
            <ac:spMk id="11" creationId="{65DF372C-E2A7-BB30-FEC2-8D521E893FAA}"/>
          </ac:spMkLst>
        </pc:spChg>
      </pc:sldChg>
      <pc:sldChg chg="modSp mod">
        <pc:chgData name="Alfred Asterjadhi" userId="39de57b9-85c0-4fd1-aaac-8ca2b6560ad0" providerId="ADAL" clId="{9C4414ED-F8B6-408C-BFC4-C44AC56CAB54}" dt="2023-11-16T22:41:39.301" v="3778" actId="20577"/>
        <pc:sldMkLst>
          <pc:docMk/>
          <pc:sldMk cId="1677969607" sldId="323"/>
        </pc:sldMkLst>
        <pc:spChg chg="mod">
          <ac:chgData name="Alfred Asterjadhi" userId="39de57b9-85c0-4fd1-aaac-8ca2b6560ad0" providerId="ADAL" clId="{9C4414ED-F8B6-408C-BFC4-C44AC56CAB54}" dt="2023-11-16T22:41:39.301" v="3778" actId="20577"/>
          <ac:spMkLst>
            <pc:docMk/>
            <pc:sldMk cId="1677969607" sldId="323"/>
            <ac:spMk id="3" creationId="{AA3B5D18-A128-4C8A-9763-E97484452182}"/>
          </ac:spMkLst>
        </pc:spChg>
      </pc:sldChg>
      <pc:sldChg chg="modSp mod">
        <pc:chgData name="Alfred Asterjadhi" userId="39de57b9-85c0-4fd1-aaac-8ca2b6560ad0" providerId="ADAL" clId="{9C4414ED-F8B6-408C-BFC4-C44AC56CAB54}" dt="2023-11-17T01:58:50.035" v="4067" actId="20577"/>
        <pc:sldMkLst>
          <pc:docMk/>
          <pc:sldMk cId="1908471061" sldId="328"/>
        </pc:sldMkLst>
        <pc:spChg chg="mod">
          <ac:chgData name="Alfred Asterjadhi" userId="39de57b9-85c0-4fd1-aaac-8ca2b6560ad0" providerId="ADAL" clId="{9C4414ED-F8B6-408C-BFC4-C44AC56CAB54}" dt="2023-11-17T01:58:50.035" v="4067" actId="20577"/>
          <ac:spMkLst>
            <pc:docMk/>
            <pc:sldMk cId="1908471061" sldId="328"/>
            <ac:spMk id="3" creationId="{3EF9BE80-D462-4B64-8448-3B553445EDCF}"/>
          </ac:spMkLst>
        </pc:spChg>
      </pc:sldChg>
      <pc:sldChg chg="modSp mod">
        <pc:chgData name="Alfred Asterjadhi" userId="39de57b9-85c0-4fd1-aaac-8ca2b6560ad0" providerId="ADAL" clId="{9C4414ED-F8B6-408C-BFC4-C44AC56CAB54}" dt="2023-11-14T02:01:08.692" v="1212" actId="20577"/>
        <pc:sldMkLst>
          <pc:docMk/>
          <pc:sldMk cId="3843208451" sldId="333"/>
        </pc:sldMkLst>
        <pc:spChg chg="mod">
          <ac:chgData name="Alfred Asterjadhi" userId="39de57b9-85c0-4fd1-aaac-8ca2b6560ad0" providerId="ADAL" clId="{9C4414ED-F8B6-408C-BFC4-C44AC56CAB54}" dt="2023-11-14T02:01:08.692" v="1212" actId="20577"/>
          <ac:spMkLst>
            <pc:docMk/>
            <pc:sldMk cId="3843208451" sldId="333"/>
            <ac:spMk id="3" creationId="{918D7AE7-F661-4AD4-9210-88B6E5699ED9}"/>
          </ac:spMkLst>
        </pc:spChg>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pChg chg="mod">
          <ac:chgData name="Alfred Asterjadhi" userId="39de57b9-85c0-4fd1-aaac-8ca2b6560ad0" providerId="ADAL" clId="{9C4414ED-F8B6-408C-BFC4-C44AC56CAB54}" dt="2023-11-16T02:42:41.668" v="2266" actId="207"/>
          <ac:spMkLst>
            <pc:docMk/>
            <pc:sldMk cId="2586608742" sldId="352"/>
            <ac:spMk id="2" creationId="{2D9C454F-3722-46B0-80B4-0B8C55FFDE76}"/>
          </ac:spMkLst>
        </pc:spChg>
      </pc:sldChg>
      <pc:sldChg chg="modSp mod">
        <pc:chgData name="Alfred Asterjadhi" userId="39de57b9-85c0-4fd1-aaac-8ca2b6560ad0" providerId="ADAL" clId="{9C4414ED-F8B6-408C-BFC4-C44AC56CAB54}" dt="2023-11-17T02:09:28.266" v="4099" actId="13926"/>
        <pc:sldMkLst>
          <pc:docMk/>
          <pc:sldMk cId="3930036297" sldId="356"/>
        </pc:sldMkLst>
        <pc:spChg chg="mod">
          <ac:chgData name="Alfred Asterjadhi" userId="39de57b9-85c0-4fd1-aaac-8ca2b6560ad0" providerId="ADAL" clId="{9C4414ED-F8B6-408C-BFC4-C44AC56CAB54}" dt="2023-11-17T02:09:28.266" v="4099" actId="13926"/>
          <ac:spMkLst>
            <pc:docMk/>
            <pc:sldMk cId="3930036297" sldId="356"/>
            <ac:spMk id="2" creationId="{4B5F0D0E-8BB7-48AB-9160-728B8B3399A2}"/>
          </ac:spMkLst>
        </pc:spChg>
      </pc:sldChg>
      <pc:sldChg chg="addSp delSp modSp mod chgLayout">
        <pc:chgData name="Alfred Asterjadhi" userId="39de57b9-85c0-4fd1-aaac-8ca2b6560ad0" providerId="ADAL" clId="{9C4414ED-F8B6-408C-BFC4-C44AC56CAB54}" dt="2023-11-17T03:27:32.725" v="4112" actId="20577"/>
        <pc:sldMkLst>
          <pc:docMk/>
          <pc:sldMk cId="3576977642" sldId="362"/>
        </pc:sldMkLst>
        <pc:spChg chg="mod ord">
          <ac:chgData name="Alfred Asterjadhi" userId="39de57b9-85c0-4fd1-aaac-8ca2b6560ad0" providerId="ADAL" clId="{9C4414ED-F8B6-408C-BFC4-C44AC56CAB54}" dt="2023-11-16T22:41:09.751" v="3738" actId="6264"/>
          <ac:spMkLst>
            <pc:docMk/>
            <pc:sldMk cId="3576977642" sldId="362"/>
            <ac:spMk id="2" creationId="{0EAF4D72-7EB5-22A3-403A-E095C87E6E26}"/>
          </ac:spMkLst>
        </pc:spChg>
        <pc:spChg chg="add del mod">
          <ac:chgData name="Alfred Asterjadhi" userId="39de57b9-85c0-4fd1-aaac-8ca2b6560ad0" providerId="ADAL" clId="{9C4414ED-F8B6-408C-BFC4-C44AC56CAB54}" dt="2023-11-16T22:41:09.751" v="3738" actId="6264"/>
          <ac:spMkLst>
            <pc:docMk/>
            <pc:sldMk cId="3576977642" sldId="362"/>
            <ac:spMk id="3" creationId="{C39CB9A4-8D39-C8D5-15A8-50DBBE238BA8}"/>
          </ac:spMkLst>
        </pc:spChg>
        <pc:spChg chg="mod ord">
          <ac:chgData name="Alfred Asterjadhi" userId="39de57b9-85c0-4fd1-aaac-8ca2b6560ad0" providerId="ADAL" clId="{9C4414ED-F8B6-408C-BFC4-C44AC56CAB54}" dt="2023-11-16T22:41:09.751" v="3738" actId="6264"/>
          <ac:spMkLst>
            <pc:docMk/>
            <pc:sldMk cId="3576977642" sldId="362"/>
            <ac:spMk id="4" creationId="{42DA2380-6213-B25D-B7D7-77DB25F18500}"/>
          </ac:spMkLst>
        </pc:spChg>
        <pc:spChg chg="mod ord">
          <ac:chgData name="Alfred Asterjadhi" userId="39de57b9-85c0-4fd1-aaac-8ca2b6560ad0" providerId="ADAL" clId="{9C4414ED-F8B6-408C-BFC4-C44AC56CAB54}" dt="2023-11-16T22:41:09.751" v="3738" actId="6264"/>
          <ac:spMkLst>
            <pc:docMk/>
            <pc:sldMk cId="3576977642" sldId="362"/>
            <ac:spMk id="5" creationId="{842B70E7-0012-CD41-8829-02BD81D114F8}"/>
          </ac:spMkLst>
        </pc:spChg>
        <pc:spChg chg="mod ord">
          <ac:chgData name="Alfred Asterjadhi" userId="39de57b9-85c0-4fd1-aaac-8ca2b6560ad0" providerId="ADAL" clId="{9C4414ED-F8B6-408C-BFC4-C44AC56CAB54}" dt="2023-11-16T22:41:09.751" v="3738" actId="6264"/>
          <ac:spMkLst>
            <pc:docMk/>
            <pc:sldMk cId="3576977642" sldId="362"/>
            <ac:spMk id="6" creationId="{3DD21102-AAEB-13F6-15EC-3CBBC04B5637}"/>
          </ac:spMkLst>
        </pc:spChg>
        <pc:spChg chg="add del mod">
          <ac:chgData name="Alfred Asterjadhi" userId="39de57b9-85c0-4fd1-aaac-8ca2b6560ad0" providerId="ADAL" clId="{9C4414ED-F8B6-408C-BFC4-C44AC56CAB54}" dt="2023-11-16T22:41:09.751" v="3738" actId="6264"/>
          <ac:spMkLst>
            <pc:docMk/>
            <pc:sldMk cId="3576977642" sldId="362"/>
            <ac:spMk id="7" creationId="{C84DC2E9-C7F7-C8AF-C9B8-0CFFEC505BBA}"/>
          </ac:spMkLst>
        </pc:spChg>
        <pc:spChg chg="add del mod">
          <ac:chgData name="Alfred Asterjadhi" userId="39de57b9-85c0-4fd1-aaac-8ca2b6560ad0" providerId="ADAL" clId="{9C4414ED-F8B6-408C-BFC4-C44AC56CAB54}" dt="2023-11-16T22:41:09.751" v="3738" actId="6264"/>
          <ac:spMkLst>
            <pc:docMk/>
            <pc:sldMk cId="3576977642" sldId="362"/>
            <ac:spMk id="8" creationId="{361F1176-8748-B01D-B627-920C57B7679E}"/>
          </ac:spMkLst>
        </pc:spChg>
        <pc:spChg chg="add del mod">
          <ac:chgData name="Alfred Asterjadhi" userId="39de57b9-85c0-4fd1-aaac-8ca2b6560ad0" providerId="ADAL" clId="{9C4414ED-F8B6-408C-BFC4-C44AC56CAB54}" dt="2023-11-16T22:41:09.751" v="3738" actId="6264"/>
          <ac:spMkLst>
            <pc:docMk/>
            <pc:sldMk cId="3576977642" sldId="362"/>
            <ac:spMk id="9" creationId="{80F8F0E4-40C3-9E4C-C28F-BCC2373A73F4}"/>
          </ac:spMkLst>
        </pc:spChg>
        <pc:spChg chg="add del mod">
          <ac:chgData name="Alfred Asterjadhi" userId="39de57b9-85c0-4fd1-aaac-8ca2b6560ad0" providerId="ADAL" clId="{9C4414ED-F8B6-408C-BFC4-C44AC56CAB54}" dt="2023-11-16T22:41:09.751" v="3738" actId="6264"/>
          <ac:spMkLst>
            <pc:docMk/>
            <pc:sldMk cId="3576977642" sldId="362"/>
            <ac:spMk id="10" creationId="{253A80BB-DE92-B951-86DB-20A894302137}"/>
          </ac:spMkLst>
        </pc:spChg>
        <pc:spChg chg="mod ord">
          <ac:chgData name="Alfred Asterjadhi" userId="39de57b9-85c0-4fd1-aaac-8ca2b6560ad0" providerId="ADAL" clId="{9C4414ED-F8B6-408C-BFC4-C44AC56CAB54}" dt="2023-11-17T03:27:32.725" v="4112" actId="20577"/>
          <ac:spMkLst>
            <pc:docMk/>
            <pc:sldMk cId="3576977642" sldId="362"/>
            <ac:spMk id="16" creationId="{CA1A1623-65F8-E7F3-860B-98677C489FFA}"/>
          </ac:spMkLst>
        </pc:spChg>
      </pc:sldChg>
      <pc:sldChg chg="modSp add mod">
        <pc:chgData name="Alfred Asterjadhi" userId="39de57b9-85c0-4fd1-aaac-8ca2b6560ad0" providerId="ADAL" clId="{9C4414ED-F8B6-408C-BFC4-C44AC56CAB54}" dt="2023-11-16T21:17:46.955" v="3249" actId="20577"/>
        <pc:sldMkLst>
          <pc:docMk/>
          <pc:sldMk cId="828299115" sldId="364"/>
        </pc:sldMkLst>
        <pc:spChg chg="mod">
          <ac:chgData name="Alfred Asterjadhi" userId="39de57b9-85c0-4fd1-aaac-8ca2b6560ad0" providerId="ADAL" clId="{9C4414ED-F8B6-408C-BFC4-C44AC56CAB54}" dt="2023-11-16T21:17:46.955" v="3249" actId="20577"/>
          <ac:spMkLst>
            <pc:docMk/>
            <pc:sldMk cId="828299115" sldId="364"/>
            <ac:spMk id="3" creationId="{45677BBF-DA2D-4151-83D0-1E20E0563726}"/>
          </ac:spMkLst>
        </pc:spChg>
        <pc:spChg chg="mod">
          <ac:chgData name="Alfred Asterjadhi" userId="39de57b9-85c0-4fd1-aaac-8ca2b6560ad0" providerId="ADAL" clId="{9C4414ED-F8B6-408C-BFC4-C44AC56CAB54}" dt="2023-11-16T02:46:17.384" v="2406"/>
          <ac:spMkLst>
            <pc:docMk/>
            <pc:sldMk cId="828299115" sldId="364"/>
            <ac:spMk id="6" creationId="{D5054911-A778-4412-9233-8D9EC955ABAE}"/>
          </ac:spMkLst>
        </pc:spChg>
      </pc:sldChg>
      <pc:sldChg chg="modSp add mod">
        <pc:chgData name="Alfred Asterjadhi" userId="39de57b9-85c0-4fd1-aaac-8ca2b6560ad0" providerId="ADAL" clId="{9C4414ED-F8B6-408C-BFC4-C44AC56CAB54}" dt="2023-11-16T21:30:35.470" v="3426" actId="13926"/>
        <pc:sldMkLst>
          <pc:docMk/>
          <pc:sldMk cId="2587766060" sldId="365"/>
        </pc:sldMkLst>
        <pc:spChg chg="mod">
          <ac:chgData name="Alfred Asterjadhi" userId="39de57b9-85c0-4fd1-aaac-8ca2b6560ad0" providerId="ADAL" clId="{9C4414ED-F8B6-408C-BFC4-C44AC56CAB54}" dt="2023-11-16T21:30:35.470" v="3426" actId="13926"/>
          <ac:spMkLst>
            <pc:docMk/>
            <pc:sldMk cId="2587766060" sldId="365"/>
            <ac:spMk id="3" creationId="{DBB0B390-25E0-4DCA-8553-05206AB88AA8}"/>
          </ac:spMkLst>
        </pc:spChg>
        <pc:spChg chg="mod">
          <ac:chgData name="Alfred Asterjadhi" userId="39de57b9-85c0-4fd1-aaac-8ca2b6560ad0" providerId="ADAL" clId="{9C4414ED-F8B6-408C-BFC4-C44AC56CAB54}" dt="2023-11-16T02:49:21.789" v="2490"/>
          <ac:spMkLst>
            <pc:docMk/>
            <pc:sldMk cId="2587766060" sldId="365"/>
            <ac:spMk id="6" creationId="{35F451C8-01D9-4EA1-9DC5-5D44A4E585A0}"/>
          </ac:spMkLst>
        </pc:spChg>
      </pc:sldChg>
      <pc:sldChg chg="modSp add mod">
        <pc:chgData name="Alfred Asterjadhi" userId="39de57b9-85c0-4fd1-aaac-8ca2b6560ad0" providerId="ADAL" clId="{9C4414ED-F8B6-408C-BFC4-C44AC56CAB54}" dt="2023-11-16T21:24:00.502" v="3308" actId="207"/>
        <pc:sldMkLst>
          <pc:docMk/>
          <pc:sldMk cId="4285484906" sldId="367"/>
        </pc:sldMkLst>
        <pc:spChg chg="mod">
          <ac:chgData name="Alfred Asterjadhi" userId="39de57b9-85c0-4fd1-aaac-8ca2b6560ad0" providerId="ADAL" clId="{9C4414ED-F8B6-408C-BFC4-C44AC56CAB54}" dt="2023-11-16T21:24:00.502" v="3308" actId="207"/>
          <ac:spMkLst>
            <pc:docMk/>
            <pc:sldMk cId="4285484906" sldId="367"/>
            <ac:spMk id="3" creationId="{2144E2DD-B4C9-4455-BF3D-11C5769871AF}"/>
          </ac:spMkLst>
        </pc:spChg>
        <pc:spChg chg="mod">
          <ac:chgData name="Alfred Asterjadhi" userId="39de57b9-85c0-4fd1-aaac-8ca2b6560ad0" providerId="ADAL" clId="{9C4414ED-F8B6-408C-BFC4-C44AC56CAB54}" dt="2023-11-16T02:46:55.034" v="2447"/>
          <ac:spMkLst>
            <pc:docMk/>
            <pc:sldMk cId="4285484906" sldId="367"/>
            <ac:spMk id="6" creationId="{FED88F75-1924-4CBC-91FE-4A60A3529046}"/>
          </ac:spMkLst>
        </pc:spChg>
      </pc:sldChg>
      <pc:sldChg chg="modSp mod">
        <pc:chgData name="Alfred Asterjadhi" userId="39de57b9-85c0-4fd1-aaac-8ca2b6560ad0" providerId="ADAL" clId="{9C4414ED-F8B6-408C-BFC4-C44AC56CAB54}" dt="2023-11-17T03:50:18.654" v="4128" actId="207"/>
        <pc:sldMkLst>
          <pc:docMk/>
          <pc:sldMk cId="2696761607" sldId="393"/>
        </pc:sldMkLst>
        <pc:graphicFrameChg chg="mod modGraphic">
          <ac:chgData name="Alfred Asterjadhi" userId="39de57b9-85c0-4fd1-aaac-8ca2b6560ad0" providerId="ADAL" clId="{9C4414ED-F8B6-408C-BFC4-C44AC56CAB54}" dt="2023-11-17T03:50:18.654" v="412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9C4414ED-F8B6-408C-BFC4-C44AC56CAB54}" dt="2023-11-14T02:09:04.279" v="1214" actId="20577"/>
        <pc:sldMkLst>
          <pc:docMk/>
          <pc:sldMk cId="3233208257" sldId="1006"/>
        </pc:sldMkLst>
        <pc:spChg chg="mod">
          <ac:chgData name="Alfred Asterjadhi" userId="39de57b9-85c0-4fd1-aaac-8ca2b6560ad0" providerId="ADAL" clId="{9C4414ED-F8B6-408C-BFC4-C44AC56CAB54}" dt="2023-11-14T02:09:04.279" v="1214" actId="20577"/>
          <ac:spMkLst>
            <pc:docMk/>
            <pc:sldMk cId="3233208257" sldId="1006"/>
            <ac:spMk id="2" creationId="{4B5F0D0E-8BB7-48AB-9160-728B8B3399A2}"/>
          </ac:spMkLst>
        </pc:spChg>
        <pc:spChg chg="mod">
          <ac:chgData name="Alfred Asterjadhi" userId="39de57b9-85c0-4fd1-aaac-8ca2b6560ad0" providerId="ADAL" clId="{9C4414ED-F8B6-408C-BFC4-C44AC56CAB54}" dt="2023-11-13T07:42:46.068" v="320" actId="20577"/>
          <ac:spMkLst>
            <pc:docMk/>
            <pc:sldMk cId="3233208257" sldId="1006"/>
            <ac:spMk id="3" creationId="{DFB0BA47-D7B6-4F95-932E-A7AA615BC440}"/>
          </ac:spMkLst>
        </pc:spChg>
        <pc:graphicFrameChg chg="add del mod">
          <ac:chgData name="Alfred Asterjadhi" userId="39de57b9-85c0-4fd1-aaac-8ca2b6560ad0" providerId="ADAL" clId="{9C4414ED-F8B6-408C-BFC4-C44AC56CAB54}" dt="2023-11-13T07:40:15.625" v="261"/>
          <ac:graphicFrameMkLst>
            <pc:docMk/>
            <pc:sldMk cId="3233208257" sldId="1006"/>
            <ac:graphicFrameMk id="7" creationId="{DD01C5B5-B0D4-720B-B144-7684BA8C0FEA}"/>
          </ac:graphicFrameMkLst>
        </pc:graphicFrameChg>
      </pc:sldChg>
      <pc:sldChg chg="modSp mod">
        <pc:chgData name="Alfred Asterjadhi" userId="39de57b9-85c0-4fd1-aaac-8ca2b6560ad0" providerId="ADAL" clId="{9C4414ED-F8B6-408C-BFC4-C44AC56CAB54}" dt="2023-11-15T18:07:02.726" v="1607" actId="13926"/>
        <pc:sldMkLst>
          <pc:docMk/>
          <pc:sldMk cId="3869410219" sldId="1021"/>
        </pc:sldMkLst>
        <pc:spChg chg="mod">
          <ac:chgData name="Alfred Asterjadhi" userId="39de57b9-85c0-4fd1-aaac-8ca2b6560ad0" providerId="ADAL" clId="{9C4414ED-F8B6-408C-BFC4-C44AC56CAB54}" dt="2023-11-15T18:07:02.726" v="1607" actId="13926"/>
          <ac:spMkLst>
            <pc:docMk/>
            <pc:sldMk cId="3869410219" sldId="1021"/>
            <ac:spMk id="2" creationId="{4B5F0D0E-8BB7-48AB-9160-728B8B3399A2}"/>
          </ac:spMkLst>
        </pc:spChg>
        <pc:spChg chg="mod">
          <ac:chgData name="Alfred Asterjadhi" userId="39de57b9-85c0-4fd1-aaac-8ca2b6560ad0" providerId="ADAL" clId="{9C4414ED-F8B6-408C-BFC4-C44AC56CAB54}" dt="2023-11-14T18:03:02.403" v="1301" actId="20577"/>
          <ac:spMkLst>
            <pc:docMk/>
            <pc:sldMk cId="3869410219" sldId="1021"/>
            <ac:spMk id="3" creationId="{DFB0BA47-D7B6-4F95-932E-A7AA615BC440}"/>
          </ac:spMkLst>
        </pc:spChg>
      </pc:sldChg>
      <pc:sldChg chg="modSp mod">
        <pc:chgData name="Alfred Asterjadhi" userId="39de57b9-85c0-4fd1-aaac-8ca2b6560ad0" providerId="ADAL" clId="{9C4414ED-F8B6-408C-BFC4-C44AC56CAB54}" dt="2023-11-17T03:50:51.904" v="4160" actId="207"/>
        <pc:sldMkLst>
          <pc:docMk/>
          <pc:sldMk cId="2511602690" sldId="1022"/>
        </pc:sldMkLst>
        <pc:graphicFrameChg chg="mod modGraphic">
          <ac:chgData name="Alfred Asterjadhi" userId="39de57b9-85c0-4fd1-aaac-8ca2b6560ad0" providerId="ADAL" clId="{9C4414ED-F8B6-408C-BFC4-C44AC56CAB54}" dt="2023-11-17T03:50:51.904" v="4160" actId="207"/>
          <ac:graphicFrameMkLst>
            <pc:docMk/>
            <pc:sldMk cId="2511602690" sldId="1022"/>
            <ac:graphicFrameMk id="6" creationId="{5094FBC8-BB74-47F3-965D-16BC678F4D1D}"/>
          </ac:graphicFrameMkLst>
        </pc:graphicFrameChg>
      </pc:sldChg>
      <pc:sldChg chg="modSp mod">
        <pc:chgData name="Alfred Asterjadhi" userId="39de57b9-85c0-4fd1-aaac-8ca2b6560ad0" providerId="ADAL" clId="{9C4414ED-F8B6-408C-BFC4-C44AC56CAB54}" dt="2023-11-14T02:11:05.521" v="1289" actId="13926"/>
        <pc:sldMkLst>
          <pc:docMk/>
          <pc:sldMk cId="991138630" sldId="1024"/>
        </pc:sldMkLst>
        <pc:spChg chg="mod">
          <ac:chgData name="Alfred Asterjadhi" userId="39de57b9-85c0-4fd1-aaac-8ca2b6560ad0" providerId="ADAL" clId="{9C4414ED-F8B6-408C-BFC4-C44AC56CAB54}" dt="2023-11-14T02:11:05.521" v="1289" actId="13926"/>
          <ac:spMkLst>
            <pc:docMk/>
            <pc:sldMk cId="991138630" sldId="1024"/>
            <ac:spMk id="3" creationId="{E24D4002-4764-1FA7-1147-DE995417131A}"/>
          </ac:spMkLst>
        </pc:spChg>
      </pc:sldChg>
      <pc:sldChg chg="addSp delSp modSp mod">
        <pc:chgData name="Alfred Asterjadhi" userId="39de57b9-85c0-4fd1-aaac-8ca2b6560ad0" providerId="ADAL" clId="{9C4414ED-F8B6-408C-BFC4-C44AC56CAB54}" dt="2023-11-14T02:54:09.480" v="1292" actId="207"/>
        <pc:sldMkLst>
          <pc:docMk/>
          <pc:sldMk cId="267649941" sldId="1027"/>
        </pc:sldMkLst>
        <pc:spChg chg="mod">
          <ac:chgData name="Alfred Asterjadhi" userId="39de57b9-85c0-4fd1-aaac-8ca2b6560ad0" providerId="ADAL" clId="{9C4414ED-F8B6-408C-BFC4-C44AC56CAB54}" dt="2023-11-13T07:49:22.441" v="510" actId="20577"/>
          <ac:spMkLst>
            <pc:docMk/>
            <pc:sldMk cId="267649941" sldId="1027"/>
            <ac:spMk id="2" creationId="{826209EC-42B3-FF0D-ECCA-125A80DC904A}"/>
          </ac:spMkLst>
        </pc:spChg>
        <pc:spChg chg="mod">
          <ac:chgData name="Alfred Asterjadhi" userId="39de57b9-85c0-4fd1-aaac-8ca2b6560ad0" providerId="ADAL" clId="{9C4414ED-F8B6-408C-BFC4-C44AC56CAB54}" dt="2023-11-14T02:54:09.480" v="1292" actId="207"/>
          <ac:spMkLst>
            <pc:docMk/>
            <pc:sldMk cId="267649941" sldId="1027"/>
            <ac:spMk id="3" creationId="{4750E56A-D14B-EE31-8EFC-E472E5AB62EE}"/>
          </ac:spMkLst>
        </pc:spChg>
        <pc:spChg chg="add del mod">
          <ac:chgData name="Alfred Asterjadhi" userId="39de57b9-85c0-4fd1-aaac-8ca2b6560ad0" providerId="ADAL" clId="{9C4414ED-F8B6-408C-BFC4-C44AC56CAB54}" dt="2023-11-14T01:48:13.172" v="1202" actId="20577"/>
          <ac:spMkLst>
            <pc:docMk/>
            <pc:sldMk cId="267649941" sldId="1027"/>
            <ac:spMk id="6" creationId="{A2B6FD5B-BAC4-C7F5-8536-7C013E5D3FA2}"/>
          </ac:spMkLst>
        </pc:spChg>
        <pc:spChg chg="add del">
          <ac:chgData name="Alfred Asterjadhi" userId="39de57b9-85c0-4fd1-aaac-8ca2b6560ad0" providerId="ADAL" clId="{9C4414ED-F8B6-408C-BFC4-C44AC56CAB54}" dt="2023-11-14T01:48:07.281" v="1186" actId="22"/>
          <ac:spMkLst>
            <pc:docMk/>
            <pc:sldMk cId="267649941" sldId="1027"/>
            <ac:spMk id="8" creationId="{E3A6813B-BDB0-D6D4-2A8C-E89990242C93}"/>
          </ac:spMkLst>
        </pc:spChg>
        <pc:spChg chg="add del">
          <ac:chgData name="Alfred Asterjadhi" userId="39de57b9-85c0-4fd1-aaac-8ca2b6560ad0" providerId="ADAL" clId="{9C4414ED-F8B6-408C-BFC4-C44AC56CAB54}" dt="2023-11-14T01:48:09.116" v="1188" actId="22"/>
          <ac:spMkLst>
            <pc:docMk/>
            <pc:sldMk cId="267649941" sldId="1027"/>
            <ac:spMk id="10" creationId="{65CD99E4-97A5-D35D-2DD1-499ECE6D349C}"/>
          </ac:spMkLst>
        </pc:spChg>
      </pc:sldChg>
      <pc:sldChg chg="addSp delSp modSp mod chgLayout">
        <pc:chgData name="Alfred Asterjadhi" userId="39de57b9-85c0-4fd1-aaac-8ca2b6560ad0" providerId="ADAL" clId="{9C4414ED-F8B6-408C-BFC4-C44AC56CAB54}" dt="2023-11-14T03:50:40.323" v="1295" actId="207"/>
        <pc:sldMkLst>
          <pc:docMk/>
          <pc:sldMk cId="3287547131" sldId="1028"/>
        </pc:sldMkLst>
        <pc:spChg chg="mod ord">
          <ac:chgData name="Alfred Asterjadhi" userId="39de57b9-85c0-4fd1-aaac-8ca2b6560ad0" providerId="ADAL" clId="{9C4414ED-F8B6-408C-BFC4-C44AC56CAB54}" dt="2023-11-13T07:46:21.150" v="422" actId="6264"/>
          <ac:spMkLst>
            <pc:docMk/>
            <pc:sldMk cId="3287547131" sldId="1028"/>
            <ac:spMk id="2" creationId="{9EF97F5A-CE7F-7BBA-0DB4-CF87B031E7D4}"/>
          </ac:spMkLst>
        </pc:spChg>
        <pc:spChg chg="mod ord">
          <ac:chgData name="Alfred Asterjadhi" userId="39de57b9-85c0-4fd1-aaac-8ca2b6560ad0" providerId="ADAL" clId="{9C4414ED-F8B6-408C-BFC4-C44AC56CAB54}" dt="2023-11-14T03:50:40.323" v="1295" actId="207"/>
          <ac:spMkLst>
            <pc:docMk/>
            <pc:sldMk cId="3287547131" sldId="1028"/>
            <ac:spMk id="3" creationId="{2C08B101-42DC-1716-269A-5A07B06D62DE}"/>
          </ac:spMkLst>
        </pc:spChg>
        <pc:spChg chg="mod ord">
          <ac:chgData name="Alfred Asterjadhi" userId="39de57b9-85c0-4fd1-aaac-8ca2b6560ad0" providerId="ADAL" clId="{9C4414ED-F8B6-408C-BFC4-C44AC56CAB54}" dt="2023-11-13T07:46:21.150" v="422" actId="6264"/>
          <ac:spMkLst>
            <pc:docMk/>
            <pc:sldMk cId="3287547131" sldId="1028"/>
            <ac:spMk id="4" creationId="{8B684BB7-2D5A-055E-0295-767A7870AB10}"/>
          </ac:spMkLst>
        </pc:spChg>
        <pc:spChg chg="mod ord">
          <ac:chgData name="Alfred Asterjadhi" userId="39de57b9-85c0-4fd1-aaac-8ca2b6560ad0" providerId="ADAL" clId="{9C4414ED-F8B6-408C-BFC4-C44AC56CAB54}" dt="2023-11-13T07:46:21.150" v="422" actId="6264"/>
          <ac:spMkLst>
            <pc:docMk/>
            <pc:sldMk cId="3287547131" sldId="1028"/>
            <ac:spMk id="5" creationId="{D3F03832-0357-D3F4-5D78-9AEED64EAC6F}"/>
          </ac:spMkLst>
        </pc:spChg>
        <pc:spChg chg="mod ord">
          <ac:chgData name="Alfred Asterjadhi" userId="39de57b9-85c0-4fd1-aaac-8ca2b6560ad0" providerId="ADAL" clId="{9C4414ED-F8B6-408C-BFC4-C44AC56CAB54}" dt="2023-11-13T07:46:21.150" v="422" actId="6264"/>
          <ac:spMkLst>
            <pc:docMk/>
            <pc:sldMk cId="3287547131" sldId="1028"/>
            <ac:spMk id="6" creationId="{EC77C5EB-E20F-F01E-703C-08282E47E7DA}"/>
          </ac:spMkLst>
        </pc:spChg>
        <pc:spChg chg="add del mod">
          <ac:chgData name="Alfred Asterjadhi" userId="39de57b9-85c0-4fd1-aaac-8ca2b6560ad0" providerId="ADAL" clId="{9C4414ED-F8B6-408C-BFC4-C44AC56CAB54}" dt="2023-11-13T07:43:03.976" v="323" actId="6264"/>
          <ac:spMkLst>
            <pc:docMk/>
            <pc:sldMk cId="3287547131" sldId="1028"/>
            <ac:spMk id="7" creationId="{5B5BE034-4D4D-0C10-E876-E8541A8F81AA}"/>
          </ac:spMkLst>
        </pc:spChg>
        <pc:spChg chg="add del mod">
          <ac:chgData name="Alfred Asterjadhi" userId="39de57b9-85c0-4fd1-aaac-8ca2b6560ad0" providerId="ADAL" clId="{9C4414ED-F8B6-408C-BFC4-C44AC56CAB54}" dt="2023-11-13T07:43:03.976" v="323" actId="6264"/>
          <ac:spMkLst>
            <pc:docMk/>
            <pc:sldMk cId="3287547131" sldId="1028"/>
            <ac:spMk id="8" creationId="{082D1475-D880-D3BF-2A83-12BA79476FAC}"/>
          </ac:spMkLst>
        </pc:spChg>
        <pc:spChg chg="add del mod">
          <ac:chgData name="Alfred Asterjadhi" userId="39de57b9-85c0-4fd1-aaac-8ca2b6560ad0" providerId="ADAL" clId="{9C4414ED-F8B6-408C-BFC4-C44AC56CAB54}" dt="2023-11-13T07:43:03.976" v="323" actId="6264"/>
          <ac:spMkLst>
            <pc:docMk/>
            <pc:sldMk cId="3287547131" sldId="1028"/>
            <ac:spMk id="9" creationId="{AC639A7C-E14C-4EC8-03F4-9016F80D976E}"/>
          </ac:spMkLst>
        </pc:spChg>
        <pc:spChg chg="add del mod">
          <ac:chgData name="Alfred Asterjadhi" userId="39de57b9-85c0-4fd1-aaac-8ca2b6560ad0" providerId="ADAL" clId="{9C4414ED-F8B6-408C-BFC4-C44AC56CAB54}" dt="2023-11-13T07:43:03.976" v="323" actId="6264"/>
          <ac:spMkLst>
            <pc:docMk/>
            <pc:sldMk cId="3287547131" sldId="1028"/>
            <ac:spMk id="10" creationId="{6E14E5DE-62EB-68FB-A6F9-8EBF32B7828A}"/>
          </ac:spMkLst>
        </pc:spChg>
        <pc:spChg chg="add del mod">
          <ac:chgData name="Alfred Asterjadhi" userId="39de57b9-85c0-4fd1-aaac-8ca2b6560ad0" providerId="ADAL" clId="{9C4414ED-F8B6-408C-BFC4-C44AC56CAB54}" dt="2023-11-13T07:43:03.976" v="323" actId="6264"/>
          <ac:spMkLst>
            <pc:docMk/>
            <pc:sldMk cId="3287547131" sldId="1028"/>
            <ac:spMk id="11" creationId="{009A7F74-36D6-7CD5-89F0-42AABFF68D0E}"/>
          </ac:spMkLst>
        </pc:spChg>
        <pc:spChg chg="add del mod">
          <ac:chgData name="Alfred Asterjadhi" userId="39de57b9-85c0-4fd1-aaac-8ca2b6560ad0" providerId="ADAL" clId="{9C4414ED-F8B6-408C-BFC4-C44AC56CAB54}" dt="2023-11-13T07:45:27.180" v="352" actId="6264"/>
          <ac:spMkLst>
            <pc:docMk/>
            <pc:sldMk cId="3287547131" sldId="1028"/>
            <ac:spMk id="12" creationId="{EC845DB5-973C-F581-1DF2-C7D990432474}"/>
          </ac:spMkLst>
        </pc:spChg>
        <pc:spChg chg="add del mod">
          <ac:chgData name="Alfred Asterjadhi" userId="39de57b9-85c0-4fd1-aaac-8ca2b6560ad0" providerId="ADAL" clId="{9C4414ED-F8B6-408C-BFC4-C44AC56CAB54}" dt="2023-11-13T07:45:27.180" v="352" actId="6264"/>
          <ac:spMkLst>
            <pc:docMk/>
            <pc:sldMk cId="3287547131" sldId="1028"/>
            <ac:spMk id="13" creationId="{270C9020-BCCB-9443-5BE1-78B14ADCB9D1}"/>
          </ac:spMkLst>
        </pc:spChg>
        <pc:spChg chg="add del mod">
          <ac:chgData name="Alfred Asterjadhi" userId="39de57b9-85c0-4fd1-aaac-8ca2b6560ad0" providerId="ADAL" clId="{9C4414ED-F8B6-408C-BFC4-C44AC56CAB54}" dt="2023-11-13T07:45:27.180" v="352" actId="6264"/>
          <ac:spMkLst>
            <pc:docMk/>
            <pc:sldMk cId="3287547131" sldId="1028"/>
            <ac:spMk id="14" creationId="{863711B9-860C-39F1-0E28-CB71D34F203F}"/>
          </ac:spMkLst>
        </pc:spChg>
        <pc:spChg chg="add del mod">
          <ac:chgData name="Alfred Asterjadhi" userId="39de57b9-85c0-4fd1-aaac-8ca2b6560ad0" providerId="ADAL" clId="{9C4414ED-F8B6-408C-BFC4-C44AC56CAB54}" dt="2023-11-13T07:45:27.180" v="352" actId="6264"/>
          <ac:spMkLst>
            <pc:docMk/>
            <pc:sldMk cId="3287547131" sldId="1028"/>
            <ac:spMk id="15" creationId="{0873E208-CBD2-52EA-FCF1-E6ACFF9941CE}"/>
          </ac:spMkLst>
        </pc:spChg>
        <pc:spChg chg="add del mod">
          <ac:chgData name="Alfred Asterjadhi" userId="39de57b9-85c0-4fd1-aaac-8ca2b6560ad0" providerId="ADAL" clId="{9C4414ED-F8B6-408C-BFC4-C44AC56CAB54}" dt="2023-11-13T07:45:27.180" v="352" actId="6264"/>
          <ac:spMkLst>
            <pc:docMk/>
            <pc:sldMk cId="3287547131" sldId="1028"/>
            <ac:spMk id="16" creationId="{71EE94A9-40B1-5CD6-827E-8362219D064E}"/>
          </ac:spMkLst>
        </pc:spChg>
        <pc:spChg chg="add del mod">
          <ac:chgData name="Alfred Asterjadhi" userId="39de57b9-85c0-4fd1-aaac-8ca2b6560ad0" providerId="ADAL" clId="{9C4414ED-F8B6-408C-BFC4-C44AC56CAB54}" dt="2023-11-13T07:46:21.150" v="422" actId="6264"/>
          <ac:spMkLst>
            <pc:docMk/>
            <pc:sldMk cId="3287547131" sldId="1028"/>
            <ac:spMk id="17" creationId="{AC006586-C5E0-081C-0B89-EEFD94F3F9DE}"/>
          </ac:spMkLst>
        </pc:spChg>
        <pc:spChg chg="add del mod">
          <ac:chgData name="Alfred Asterjadhi" userId="39de57b9-85c0-4fd1-aaac-8ca2b6560ad0" providerId="ADAL" clId="{9C4414ED-F8B6-408C-BFC4-C44AC56CAB54}" dt="2023-11-13T07:46:21.150" v="422" actId="6264"/>
          <ac:spMkLst>
            <pc:docMk/>
            <pc:sldMk cId="3287547131" sldId="1028"/>
            <ac:spMk id="18" creationId="{0ACCC703-6AA4-AFF0-4144-8634649D7B74}"/>
          </ac:spMkLst>
        </pc:spChg>
        <pc:spChg chg="add del mod">
          <ac:chgData name="Alfred Asterjadhi" userId="39de57b9-85c0-4fd1-aaac-8ca2b6560ad0" providerId="ADAL" clId="{9C4414ED-F8B6-408C-BFC4-C44AC56CAB54}" dt="2023-11-13T07:46:21.150" v="422" actId="6264"/>
          <ac:spMkLst>
            <pc:docMk/>
            <pc:sldMk cId="3287547131" sldId="1028"/>
            <ac:spMk id="19" creationId="{5AF85884-5772-856D-2070-7DFCCF8D9C23}"/>
          </ac:spMkLst>
        </pc:spChg>
        <pc:spChg chg="add del mod">
          <ac:chgData name="Alfred Asterjadhi" userId="39de57b9-85c0-4fd1-aaac-8ca2b6560ad0" providerId="ADAL" clId="{9C4414ED-F8B6-408C-BFC4-C44AC56CAB54}" dt="2023-11-13T07:46:21.150" v="422" actId="6264"/>
          <ac:spMkLst>
            <pc:docMk/>
            <pc:sldMk cId="3287547131" sldId="1028"/>
            <ac:spMk id="20" creationId="{1BA7E921-5C73-A1CD-EFCB-5031AA44D65F}"/>
          </ac:spMkLst>
        </pc:spChg>
        <pc:spChg chg="add del mod">
          <ac:chgData name="Alfred Asterjadhi" userId="39de57b9-85c0-4fd1-aaac-8ca2b6560ad0" providerId="ADAL" clId="{9C4414ED-F8B6-408C-BFC4-C44AC56CAB54}" dt="2023-11-13T07:46:21.150" v="422" actId="6264"/>
          <ac:spMkLst>
            <pc:docMk/>
            <pc:sldMk cId="3287547131" sldId="1028"/>
            <ac:spMk id="21" creationId="{0F741B20-D2AC-ADA0-F4D2-542C632A36C1}"/>
          </ac:spMkLst>
        </pc:spChg>
      </pc:sldChg>
      <pc:sldChg chg="modSp mod">
        <pc:chgData name="Alfred Asterjadhi" userId="39de57b9-85c0-4fd1-aaac-8ca2b6560ad0" providerId="ADAL" clId="{9C4414ED-F8B6-408C-BFC4-C44AC56CAB54}" dt="2023-11-16T20:37:58.279" v="2786" actId="13926"/>
        <pc:sldMkLst>
          <pc:docMk/>
          <pc:sldMk cId="3095361314" sldId="1029"/>
        </pc:sldMkLst>
        <pc:spChg chg="mod">
          <ac:chgData name="Alfred Asterjadhi" userId="39de57b9-85c0-4fd1-aaac-8ca2b6560ad0" providerId="ADAL" clId="{9C4414ED-F8B6-408C-BFC4-C44AC56CAB54}" dt="2023-11-16T20:37:58.279" v="2786" actId="13926"/>
          <ac:spMkLst>
            <pc:docMk/>
            <pc:sldMk cId="3095361314" sldId="1029"/>
            <ac:spMk id="2" creationId="{4B5F0D0E-8BB7-48AB-9160-728B8B3399A2}"/>
          </ac:spMkLst>
        </pc:spChg>
        <pc:spChg chg="mod">
          <ac:chgData name="Alfred Asterjadhi" userId="39de57b9-85c0-4fd1-aaac-8ca2b6560ad0" providerId="ADAL" clId="{9C4414ED-F8B6-408C-BFC4-C44AC56CAB54}" dt="2023-11-16T02:52:26.051" v="2508" actId="20577"/>
          <ac:spMkLst>
            <pc:docMk/>
            <pc:sldMk cId="3095361314" sldId="1029"/>
            <ac:spMk id="3" creationId="{DFB0BA47-D7B6-4F95-932E-A7AA615BC440}"/>
          </ac:spMkLst>
        </pc:spChg>
      </pc:sldChg>
      <pc:sldChg chg="modSp mod">
        <pc:chgData name="Alfred Asterjadhi" userId="39de57b9-85c0-4fd1-aaac-8ca2b6560ad0" providerId="ADAL" clId="{9C4414ED-F8B6-408C-BFC4-C44AC56CAB54}" dt="2023-11-15T20:36:36.316" v="1655" actId="13926"/>
        <pc:sldMkLst>
          <pc:docMk/>
          <pc:sldMk cId="3959530559" sldId="1030"/>
        </pc:sldMkLst>
        <pc:spChg chg="mod">
          <ac:chgData name="Alfred Asterjadhi" userId="39de57b9-85c0-4fd1-aaac-8ca2b6560ad0" providerId="ADAL" clId="{9C4414ED-F8B6-408C-BFC4-C44AC56CAB54}" dt="2023-11-15T20:36:36.316" v="1655" actId="13926"/>
          <ac:spMkLst>
            <pc:docMk/>
            <pc:sldMk cId="3959530559" sldId="1030"/>
            <ac:spMk id="2" creationId="{4B5F0D0E-8BB7-48AB-9160-728B8B3399A2}"/>
          </ac:spMkLst>
        </pc:spChg>
        <pc:spChg chg="mod">
          <ac:chgData name="Alfred Asterjadhi" userId="39de57b9-85c0-4fd1-aaac-8ca2b6560ad0" providerId="ADAL" clId="{9C4414ED-F8B6-408C-BFC4-C44AC56CAB54}" dt="2023-11-13T08:00:05.332" v="625" actId="20577"/>
          <ac:spMkLst>
            <pc:docMk/>
            <pc:sldMk cId="3959530559" sldId="1030"/>
            <ac:spMk id="3" creationId="{DFB0BA47-D7B6-4F95-932E-A7AA615BC440}"/>
          </ac:spMkLst>
        </pc:spChg>
      </pc:sldChg>
      <pc:sldChg chg="modSp mod">
        <pc:chgData name="Alfred Asterjadhi" userId="39de57b9-85c0-4fd1-aaac-8ca2b6560ad0" providerId="ADAL" clId="{9C4414ED-F8B6-408C-BFC4-C44AC56CAB54}" dt="2023-11-15T20:37:35.576" v="1676" actId="14100"/>
        <pc:sldMkLst>
          <pc:docMk/>
          <pc:sldMk cId="3254695095" sldId="1031"/>
        </pc:sldMkLst>
        <pc:spChg chg="mod">
          <ac:chgData name="Alfred Asterjadhi" userId="39de57b9-85c0-4fd1-aaac-8ca2b6560ad0" providerId="ADAL" clId="{9C4414ED-F8B6-408C-BFC4-C44AC56CAB54}" dt="2023-11-15T20:37:35.576" v="1676" actId="14100"/>
          <ac:spMkLst>
            <pc:docMk/>
            <pc:sldMk cId="3254695095" sldId="1031"/>
            <ac:spMk id="3" creationId="{09FACBBB-F323-999C-C847-ACC3CF5DD8C6}"/>
          </ac:spMkLst>
        </pc:spChg>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pChg chg="mod ord">
          <ac:chgData name="Alfred Asterjadhi" userId="39de57b9-85c0-4fd1-aaac-8ca2b6560ad0" providerId="ADAL" clId="{9C4414ED-F8B6-408C-BFC4-C44AC56CAB54}" dt="2023-11-17T01:37:26.971" v="3899" actId="6264"/>
          <ac:spMkLst>
            <pc:docMk/>
            <pc:sldMk cId="3264548205" sldId="1033"/>
            <ac:spMk id="2" creationId="{49F8D064-A777-11C0-5F89-1698A00508B3}"/>
          </ac:spMkLst>
        </pc:spChg>
        <pc:spChg chg="mod ord">
          <ac:chgData name="Alfred Asterjadhi" userId="39de57b9-85c0-4fd1-aaac-8ca2b6560ad0" providerId="ADAL" clId="{9C4414ED-F8B6-408C-BFC4-C44AC56CAB54}" dt="2023-11-17T03:28:35.573" v="4119" actId="20577"/>
          <ac:spMkLst>
            <pc:docMk/>
            <pc:sldMk cId="3264548205" sldId="1033"/>
            <ac:spMk id="3" creationId="{DCC8388E-FE00-2A65-26D0-2EB1B9882D2C}"/>
          </ac:spMkLst>
        </pc:spChg>
        <pc:spChg chg="mod ord">
          <ac:chgData name="Alfred Asterjadhi" userId="39de57b9-85c0-4fd1-aaac-8ca2b6560ad0" providerId="ADAL" clId="{9C4414ED-F8B6-408C-BFC4-C44AC56CAB54}" dt="2023-11-17T01:37:26.971" v="3899" actId="6264"/>
          <ac:spMkLst>
            <pc:docMk/>
            <pc:sldMk cId="3264548205" sldId="1033"/>
            <ac:spMk id="4" creationId="{96F4E98A-5C5C-1810-B34B-C6DEF5FD777F}"/>
          </ac:spMkLst>
        </pc:spChg>
        <pc:spChg chg="mod ord">
          <ac:chgData name="Alfred Asterjadhi" userId="39de57b9-85c0-4fd1-aaac-8ca2b6560ad0" providerId="ADAL" clId="{9C4414ED-F8B6-408C-BFC4-C44AC56CAB54}" dt="2023-11-17T01:37:26.971" v="3899" actId="6264"/>
          <ac:spMkLst>
            <pc:docMk/>
            <pc:sldMk cId="3264548205" sldId="1033"/>
            <ac:spMk id="5" creationId="{8FDCDCD0-5817-2A3F-B991-6FC0CB37AA6A}"/>
          </ac:spMkLst>
        </pc:spChg>
        <pc:spChg chg="mod ord">
          <ac:chgData name="Alfred Asterjadhi" userId="39de57b9-85c0-4fd1-aaac-8ca2b6560ad0" providerId="ADAL" clId="{9C4414ED-F8B6-408C-BFC4-C44AC56CAB54}" dt="2023-11-17T01:37:26.971" v="3899" actId="6264"/>
          <ac:spMkLst>
            <pc:docMk/>
            <pc:sldMk cId="3264548205" sldId="1033"/>
            <ac:spMk id="6" creationId="{DF5AF29D-AB4E-9F81-4744-1A4F81FFC3F8}"/>
          </ac:spMkLst>
        </pc:spChg>
        <pc:spChg chg="add del mod">
          <ac:chgData name="Alfred Asterjadhi" userId="39de57b9-85c0-4fd1-aaac-8ca2b6560ad0" providerId="ADAL" clId="{9C4414ED-F8B6-408C-BFC4-C44AC56CAB54}" dt="2023-11-17T01:37:26.971" v="3899" actId="6264"/>
          <ac:spMkLst>
            <pc:docMk/>
            <pc:sldMk cId="3264548205" sldId="1033"/>
            <ac:spMk id="7" creationId="{C0C78465-8121-5C42-21A8-F0F1B8F753CE}"/>
          </ac:spMkLst>
        </pc:spChg>
        <pc:spChg chg="add del mod">
          <ac:chgData name="Alfred Asterjadhi" userId="39de57b9-85c0-4fd1-aaac-8ca2b6560ad0" providerId="ADAL" clId="{9C4414ED-F8B6-408C-BFC4-C44AC56CAB54}" dt="2023-11-17T01:37:26.971" v="3899" actId="6264"/>
          <ac:spMkLst>
            <pc:docMk/>
            <pc:sldMk cId="3264548205" sldId="1033"/>
            <ac:spMk id="8" creationId="{635D6906-62CF-289A-0248-1E893C10EAAC}"/>
          </ac:spMkLst>
        </pc:spChg>
        <pc:spChg chg="add del mod">
          <ac:chgData name="Alfred Asterjadhi" userId="39de57b9-85c0-4fd1-aaac-8ca2b6560ad0" providerId="ADAL" clId="{9C4414ED-F8B6-408C-BFC4-C44AC56CAB54}" dt="2023-11-17T01:37:26.971" v="3899" actId="6264"/>
          <ac:spMkLst>
            <pc:docMk/>
            <pc:sldMk cId="3264548205" sldId="1033"/>
            <ac:spMk id="9" creationId="{716EC38F-C3A5-9489-EE2D-6BC2D56DD0F1}"/>
          </ac:spMkLst>
        </pc:spChg>
        <pc:spChg chg="add del mod">
          <ac:chgData name="Alfred Asterjadhi" userId="39de57b9-85c0-4fd1-aaac-8ca2b6560ad0" providerId="ADAL" clId="{9C4414ED-F8B6-408C-BFC4-C44AC56CAB54}" dt="2023-11-17T01:37:26.971" v="3899" actId="6264"/>
          <ac:spMkLst>
            <pc:docMk/>
            <pc:sldMk cId="3264548205" sldId="1033"/>
            <ac:spMk id="10" creationId="{22D123FA-4AB1-5C28-B0EF-D36FA932C9FE}"/>
          </ac:spMkLst>
        </pc:spChg>
        <pc:spChg chg="add del mod">
          <ac:chgData name="Alfred Asterjadhi" userId="39de57b9-85c0-4fd1-aaac-8ca2b6560ad0" providerId="ADAL" clId="{9C4414ED-F8B6-408C-BFC4-C44AC56CAB54}" dt="2023-11-17T01:37:26.971" v="3899" actId="6264"/>
          <ac:spMkLst>
            <pc:docMk/>
            <pc:sldMk cId="3264548205" sldId="1033"/>
            <ac:spMk id="11" creationId="{122CCF00-3DB3-049B-63EB-3CF2F298BE40}"/>
          </ac:spMkLst>
        </pc:spChg>
      </pc:sldChg>
      <pc:sldChg chg="addSp delSp modSp mod chgLayout">
        <pc:chgData name="Alfred Asterjadhi" userId="39de57b9-85c0-4fd1-aaac-8ca2b6560ad0" providerId="ADAL" clId="{9C4414ED-F8B6-408C-BFC4-C44AC56CAB54}" dt="2023-11-17T03:29:09.468" v="4124" actId="6264"/>
        <pc:sldMkLst>
          <pc:docMk/>
          <pc:sldMk cId="1865298196" sldId="1034"/>
        </pc:sldMkLst>
        <pc:spChg chg="mod ord">
          <ac:chgData name="Alfred Asterjadhi" userId="39de57b9-85c0-4fd1-aaac-8ca2b6560ad0" providerId="ADAL" clId="{9C4414ED-F8B6-408C-BFC4-C44AC56CAB54}" dt="2023-11-17T03:29:09.468" v="4124" actId="6264"/>
          <ac:spMkLst>
            <pc:docMk/>
            <pc:sldMk cId="1865298196" sldId="1034"/>
            <ac:spMk id="2" creationId="{0CD0357C-5349-AD40-1427-DDEE1C074C20}"/>
          </ac:spMkLst>
        </pc:spChg>
        <pc:spChg chg="mod ord">
          <ac:chgData name="Alfred Asterjadhi" userId="39de57b9-85c0-4fd1-aaac-8ca2b6560ad0" providerId="ADAL" clId="{9C4414ED-F8B6-408C-BFC4-C44AC56CAB54}" dt="2023-11-17T03:29:09.468" v="4124" actId="6264"/>
          <ac:spMkLst>
            <pc:docMk/>
            <pc:sldMk cId="1865298196" sldId="1034"/>
            <ac:spMk id="3" creationId="{32A82C14-015D-8818-0A3B-A5128A880F97}"/>
          </ac:spMkLst>
        </pc:spChg>
        <pc:spChg chg="mod ord">
          <ac:chgData name="Alfred Asterjadhi" userId="39de57b9-85c0-4fd1-aaac-8ca2b6560ad0" providerId="ADAL" clId="{9C4414ED-F8B6-408C-BFC4-C44AC56CAB54}" dt="2023-11-17T03:29:09.468" v="4124" actId="6264"/>
          <ac:spMkLst>
            <pc:docMk/>
            <pc:sldMk cId="1865298196" sldId="1034"/>
            <ac:spMk id="4" creationId="{3FA17E26-6C11-8EAD-8EAF-FA5A666E611B}"/>
          </ac:spMkLst>
        </pc:spChg>
        <pc:spChg chg="mod ord">
          <ac:chgData name="Alfred Asterjadhi" userId="39de57b9-85c0-4fd1-aaac-8ca2b6560ad0" providerId="ADAL" clId="{9C4414ED-F8B6-408C-BFC4-C44AC56CAB54}" dt="2023-11-17T03:29:09.468" v="4124" actId="6264"/>
          <ac:spMkLst>
            <pc:docMk/>
            <pc:sldMk cId="1865298196" sldId="1034"/>
            <ac:spMk id="5" creationId="{32A9649E-F81F-2F68-4850-9943ADECDAA4}"/>
          </ac:spMkLst>
        </pc:spChg>
        <pc:spChg chg="mod ord">
          <ac:chgData name="Alfred Asterjadhi" userId="39de57b9-85c0-4fd1-aaac-8ca2b6560ad0" providerId="ADAL" clId="{9C4414ED-F8B6-408C-BFC4-C44AC56CAB54}" dt="2023-11-17T03:29:09.468" v="4124" actId="6264"/>
          <ac:spMkLst>
            <pc:docMk/>
            <pc:sldMk cId="1865298196" sldId="1034"/>
            <ac:spMk id="6" creationId="{BFAF1548-C7B4-5F83-BD76-F4E3BAAA36B8}"/>
          </ac:spMkLst>
        </pc:spChg>
        <pc:spChg chg="add del mod">
          <ac:chgData name="Alfred Asterjadhi" userId="39de57b9-85c0-4fd1-aaac-8ca2b6560ad0" providerId="ADAL" clId="{9C4414ED-F8B6-408C-BFC4-C44AC56CAB54}" dt="2023-11-17T03:29:09.468" v="4124" actId="6264"/>
          <ac:spMkLst>
            <pc:docMk/>
            <pc:sldMk cId="1865298196" sldId="1034"/>
            <ac:spMk id="7" creationId="{190C9716-D4FC-3AB4-D070-D7B5CEC7C88F}"/>
          </ac:spMkLst>
        </pc:spChg>
        <pc:spChg chg="add del mod">
          <ac:chgData name="Alfred Asterjadhi" userId="39de57b9-85c0-4fd1-aaac-8ca2b6560ad0" providerId="ADAL" clId="{9C4414ED-F8B6-408C-BFC4-C44AC56CAB54}" dt="2023-11-17T03:29:09.468" v="4124" actId="6264"/>
          <ac:spMkLst>
            <pc:docMk/>
            <pc:sldMk cId="1865298196" sldId="1034"/>
            <ac:spMk id="8" creationId="{9E11017C-802E-AD65-85C1-859CDECE32C5}"/>
          </ac:spMkLst>
        </pc:spChg>
        <pc:spChg chg="add del mod">
          <ac:chgData name="Alfred Asterjadhi" userId="39de57b9-85c0-4fd1-aaac-8ca2b6560ad0" providerId="ADAL" clId="{9C4414ED-F8B6-408C-BFC4-C44AC56CAB54}" dt="2023-11-17T03:29:09.468" v="4124" actId="6264"/>
          <ac:spMkLst>
            <pc:docMk/>
            <pc:sldMk cId="1865298196" sldId="1034"/>
            <ac:spMk id="9" creationId="{87AC033E-6989-61D3-EDEA-59BF8CB90635}"/>
          </ac:spMkLst>
        </pc:spChg>
        <pc:spChg chg="add del mod">
          <ac:chgData name="Alfred Asterjadhi" userId="39de57b9-85c0-4fd1-aaac-8ca2b6560ad0" providerId="ADAL" clId="{9C4414ED-F8B6-408C-BFC4-C44AC56CAB54}" dt="2023-11-17T03:29:09.468" v="4124" actId="6264"/>
          <ac:spMkLst>
            <pc:docMk/>
            <pc:sldMk cId="1865298196" sldId="1034"/>
            <ac:spMk id="10" creationId="{107910F1-8325-A5AD-A82C-97793E3D7945}"/>
          </ac:spMkLst>
        </pc:spChg>
        <pc:spChg chg="add del mod">
          <ac:chgData name="Alfred Asterjadhi" userId="39de57b9-85c0-4fd1-aaac-8ca2b6560ad0" providerId="ADAL" clId="{9C4414ED-F8B6-408C-BFC4-C44AC56CAB54}" dt="2023-11-17T03:29:09.468" v="4124" actId="6264"/>
          <ac:spMkLst>
            <pc:docMk/>
            <pc:sldMk cId="1865298196" sldId="1034"/>
            <ac:spMk id="11" creationId="{287FC94C-9DE9-955F-F9A2-B151E80C0B79}"/>
          </ac:spMkLst>
        </pc:spChg>
      </pc:sldChg>
      <pc:sldChg chg="addSp delSp modSp mod ord">
        <pc:chgData name="Alfred Asterjadhi" userId="39de57b9-85c0-4fd1-aaac-8ca2b6560ad0" providerId="ADAL" clId="{9C4414ED-F8B6-408C-BFC4-C44AC56CAB54}" dt="2023-11-16T20:38:58.437" v="2789" actId="20577"/>
        <pc:sldMkLst>
          <pc:docMk/>
          <pc:sldMk cId="3456116423" sldId="1035"/>
        </pc:sldMkLst>
        <pc:spChg chg="mod">
          <ac:chgData name="Alfred Asterjadhi" userId="39de57b9-85c0-4fd1-aaac-8ca2b6560ad0" providerId="ADAL" clId="{9C4414ED-F8B6-408C-BFC4-C44AC56CAB54}" dt="2023-11-16T20:38:58.437" v="2789" actId="20577"/>
          <ac:spMkLst>
            <pc:docMk/>
            <pc:sldMk cId="3456116423" sldId="1035"/>
            <ac:spMk id="3" creationId="{7E162DB6-C4EE-DEDE-51EE-E544B03CE3D6}"/>
          </ac:spMkLst>
        </pc:spChg>
        <pc:spChg chg="add del mod">
          <ac:chgData name="Alfred Asterjadhi" userId="39de57b9-85c0-4fd1-aaac-8ca2b6560ad0" providerId="ADAL" clId="{9C4414ED-F8B6-408C-BFC4-C44AC56CAB54}" dt="2023-11-16T02:23:10.812" v="1868"/>
          <ac:spMkLst>
            <pc:docMk/>
            <pc:sldMk cId="3456116423" sldId="1035"/>
            <ac:spMk id="7" creationId="{6D7F7BA2-56B3-ACCF-165A-1A79D5FC8AB8}"/>
          </ac:spMkLst>
        </pc:spChg>
        <pc:spChg chg="add del mod">
          <ac:chgData name="Alfred Asterjadhi" userId="39de57b9-85c0-4fd1-aaac-8ca2b6560ad0" providerId="ADAL" clId="{9C4414ED-F8B6-408C-BFC4-C44AC56CAB54}" dt="2023-11-16T02:23:10.812" v="1868"/>
          <ac:spMkLst>
            <pc:docMk/>
            <pc:sldMk cId="3456116423" sldId="1035"/>
            <ac:spMk id="8" creationId="{9676BC61-DE7C-35A6-1E7F-AC9B6593E689}"/>
          </ac:spMkLst>
        </pc:spChg>
        <pc:spChg chg="add del mod">
          <ac:chgData name="Alfred Asterjadhi" userId="39de57b9-85c0-4fd1-aaac-8ca2b6560ad0" providerId="ADAL" clId="{9C4414ED-F8B6-408C-BFC4-C44AC56CAB54}" dt="2023-11-16T02:23:10.812" v="1868"/>
          <ac:spMkLst>
            <pc:docMk/>
            <pc:sldMk cId="3456116423" sldId="1035"/>
            <ac:spMk id="9" creationId="{4F0B5E21-7FA1-E09D-6DCC-64B579E3986A}"/>
          </ac:spMkLst>
        </pc:spChg>
        <pc:spChg chg="add del mod">
          <ac:chgData name="Alfred Asterjadhi" userId="39de57b9-85c0-4fd1-aaac-8ca2b6560ad0" providerId="ADAL" clId="{9C4414ED-F8B6-408C-BFC4-C44AC56CAB54}" dt="2023-11-16T02:23:10.812" v="1868"/>
          <ac:spMkLst>
            <pc:docMk/>
            <pc:sldMk cId="3456116423" sldId="1035"/>
            <ac:spMk id="10" creationId="{D63F45D8-7B56-BBD0-61F7-9018CF15FAB0}"/>
          </ac:spMkLst>
        </pc:spChg>
        <pc:spChg chg="add del mod">
          <ac:chgData name="Alfred Asterjadhi" userId="39de57b9-85c0-4fd1-aaac-8ca2b6560ad0" providerId="ADAL" clId="{9C4414ED-F8B6-408C-BFC4-C44AC56CAB54}" dt="2023-11-16T02:23:10.812" v="1868"/>
          <ac:spMkLst>
            <pc:docMk/>
            <pc:sldMk cId="3456116423" sldId="1035"/>
            <ac:spMk id="11" creationId="{C6463CE2-808F-08EB-602F-149CB6558013}"/>
          </ac:spMkLst>
        </pc:spChg>
        <pc:spChg chg="add del mod">
          <ac:chgData name="Alfred Asterjadhi" userId="39de57b9-85c0-4fd1-aaac-8ca2b6560ad0" providerId="ADAL" clId="{9C4414ED-F8B6-408C-BFC4-C44AC56CAB54}" dt="2023-11-16T02:23:10.812" v="1868"/>
          <ac:spMkLst>
            <pc:docMk/>
            <pc:sldMk cId="3456116423" sldId="1035"/>
            <ac:spMk id="19" creationId="{7CF5B925-1210-2E41-1378-A266A0485ADE}"/>
          </ac:spMkLst>
        </pc:spChg>
        <pc:spChg chg="add del mod">
          <ac:chgData name="Alfred Asterjadhi" userId="39de57b9-85c0-4fd1-aaac-8ca2b6560ad0" providerId="ADAL" clId="{9C4414ED-F8B6-408C-BFC4-C44AC56CAB54}" dt="2023-11-16T02:23:10.812" v="1868"/>
          <ac:spMkLst>
            <pc:docMk/>
            <pc:sldMk cId="3456116423" sldId="1035"/>
            <ac:spMk id="20" creationId="{B4F6D664-22C2-CC7D-CAB8-1E05FFEBAEBC}"/>
          </ac:spMkLst>
        </pc:spChg>
        <pc:spChg chg="add del mod">
          <ac:chgData name="Alfred Asterjadhi" userId="39de57b9-85c0-4fd1-aaac-8ca2b6560ad0" providerId="ADAL" clId="{9C4414ED-F8B6-408C-BFC4-C44AC56CAB54}" dt="2023-11-16T02:23:10.812" v="1868"/>
          <ac:spMkLst>
            <pc:docMk/>
            <pc:sldMk cId="3456116423" sldId="1035"/>
            <ac:spMk id="21" creationId="{19733B83-C7A2-DEE4-ACF3-20A8E8913515}"/>
          </ac:spMkLst>
        </pc:spChg>
        <pc:spChg chg="add del mod">
          <ac:chgData name="Alfred Asterjadhi" userId="39de57b9-85c0-4fd1-aaac-8ca2b6560ad0" providerId="ADAL" clId="{9C4414ED-F8B6-408C-BFC4-C44AC56CAB54}" dt="2023-11-16T02:23:10.812" v="1868"/>
          <ac:spMkLst>
            <pc:docMk/>
            <pc:sldMk cId="3456116423" sldId="1035"/>
            <ac:spMk id="22" creationId="{F87F7403-8968-AA99-89D9-FECEED470D43}"/>
          </ac:spMkLst>
        </pc:spChg>
        <pc:spChg chg="add del mod">
          <ac:chgData name="Alfred Asterjadhi" userId="39de57b9-85c0-4fd1-aaac-8ca2b6560ad0" providerId="ADAL" clId="{9C4414ED-F8B6-408C-BFC4-C44AC56CAB54}" dt="2023-11-16T02:23:10.812" v="1868"/>
          <ac:spMkLst>
            <pc:docMk/>
            <pc:sldMk cId="3456116423" sldId="1035"/>
            <ac:spMk id="23" creationId="{A6389BD4-200A-26CF-A1C4-9F8A2342DF01}"/>
          </ac:spMkLst>
        </pc:spChg>
        <pc:spChg chg="add del mod">
          <ac:chgData name="Alfred Asterjadhi" userId="39de57b9-85c0-4fd1-aaac-8ca2b6560ad0" providerId="ADAL" clId="{9C4414ED-F8B6-408C-BFC4-C44AC56CAB54}" dt="2023-11-16T02:23:10.812" v="1868"/>
          <ac:spMkLst>
            <pc:docMk/>
            <pc:sldMk cId="3456116423" sldId="1035"/>
            <ac:spMk id="24" creationId="{90F24230-6E15-4726-C7A1-9CBA08BB71C1}"/>
          </ac:spMkLst>
        </pc:spChg>
        <pc:spChg chg="add del mod">
          <ac:chgData name="Alfred Asterjadhi" userId="39de57b9-85c0-4fd1-aaac-8ca2b6560ad0" providerId="ADAL" clId="{9C4414ED-F8B6-408C-BFC4-C44AC56CAB54}" dt="2023-11-16T02:23:10.812" v="1868"/>
          <ac:spMkLst>
            <pc:docMk/>
            <pc:sldMk cId="3456116423" sldId="1035"/>
            <ac:spMk id="25" creationId="{4F9EFD0D-F4F4-78E9-DAEA-D4E235B2BFB7}"/>
          </ac:spMkLst>
        </pc:spChg>
        <pc:spChg chg="add del mod">
          <ac:chgData name="Alfred Asterjadhi" userId="39de57b9-85c0-4fd1-aaac-8ca2b6560ad0" providerId="ADAL" clId="{9C4414ED-F8B6-408C-BFC4-C44AC56CAB54}" dt="2023-11-16T02:23:10.812" v="1868"/>
          <ac:spMkLst>
            <pc:docMk/>
            <pc:sldMk cId="3456116423" sldId="1035"/>
            <ac:spMk id="26" creationId="{ABAB68EE-AABF-7D4E-C945-3A82FCE20623}"/>
          </ac:spMkLst>
        </pc:spChg>
        <pc:spChg chg="add mod">
          <ac:chgData name="Alfred Asterjadhi" userId="39de57b9-85c0-4fd1-aaac-8ca2b6560ad0" providerId="ADAL" clId="{9C4414ED-F8B6-408C-BFC4-C44AC56CAB54}" dt="2023-11-16T02:23:18.218" v="1872" actId="1076"/>
          <ac:spMkLst>
            <pc:docMk/>
            <pc:sldMk cId="3456116423" sldId="1035"/>
            <ac:spMk id="27" creationId="{AD164314-5698-B432-9DAF-F810082BC987}"/>
          </ac:spMkLst>
        </pc:spChg>
        <pc:spChg chg="add mod">
          <ac:chgData name="Alfred Asterjadhi" userId="39de57b9-85c0-4fd1-aaac-8ca2b6560ad0" providerId="ADAL" clId="{9C4414ED-F8B6-408C-BFC4-C44AC56CAB54}" dt="2023-11-16T02:23:18.218" v="1872" actId="1076"/>
          <ac:spMkLst>
            <pc:docMk/>
            <pc:sldMk cId="3456116423" sldId="1035"/>
            <ac:spMk id="28" creationId="{3EC9BE70-49C4-81A3-FBC0-C006755770B4}"/>
          </ac:spMkLst>
        </pc:spChg>
        <pc:spChg chg="add mod">
          <ac:chgData name="Alfred Asterjadhi" userId="39de57b9-85c0-4fd1-aaac-8ca2b6560ad0" providerId="ADAL" clId="{9C4414ED-F8B6-408C-BFC4-C44AC56CAB54}" dt="2023-11-16T02:38:14.263" v="2242" actId="114"/>
          <ac:spMkLst>
            <pc:docMk/>
            <pc:sldMk cId="3456116423" sldId="1035"/>
            <ac:spMk id="29" creationId="{0174FD4B-0062-38F9-7952-472B4809E829}"/>
          </ac:spMkLst>
        </pc:spChg>
        <pc:spChg chg="add mod">
          <ac:chgData name="Alfred Asterjadhi" userId="39de57b9-85c0-4fd1-aaac-8ca2b6560ad0" providerId="ADAL" clId="{9C4414ED-F8B6-408C-BFC4-C44AC56CAB54}" dt="2023-11-16T02:23:18.218" v="1872" actId="1076"/>
          <ac:spMkLst>
            <pc:docMk/>
            <pc:sldMk cId="3456116423" sldId="1035"/>
            <ac:spMk id="30" creationId="{CEA92E66-B76B-6E11-E40B-3442555451EB}"/>
          </ac:spMkLst>
        </pc:spChg>
        <pc:spChg chg="add mod">
          <ac:chgData name="Alfred Asterjadhi" userId="39de57b9-85c0-4fd1-aaac-8ca2b6560ad0" providerId="ADAL" clId="{9C4414ED-F8B6-408C-BFC4-C44AC56CAB54}" dt="2023-11-16T02:23:18.218" v="1872" actId="1076"/>
          <ac:spMkLst>
            <pc:docMk/>
            <pc:sldMk cId="3456116423" sldId="1035"/>
            <ac:spMk id="31" creationId="{DF467BB2-7CAF-5571-92AC-6957755B822E}"/>
          </ac:spMkLst>
        </pc:spChg>
        <pc:spChg chg="add mod">
          <ac:chgData name="Alfred Asterjadhi" userId="39de57b9-85c0-4fd1-aaac-8ca2b6560ad0" providerId="ADAL" clId="{9C4414ED-F8B6-408C-BFC4-C44AC56CAB54}" dt="2023-11-16T02:23:18.218" v="1872" actId="1076"/>
          <ac:spMkLst>
            <pc:docMk/>
            <pc:sldMk cId="3456116423" sldId="1035"/>
            <ac:spMk id="39" creationId="{80E7BD7A-CCAB-E170-653E-16F6FA46B5F7}"/>
          </ac:spMkLst>
        </pc:spChg>
        <pc:spChg chg="add mod">
          <ac:chgData name="Alfred Asterjadhi" userId="39de57b9-85c0-4fd1-aaac-8ca2b6560ad0" providerId="ADAL" clId="{9C4414ED-F8B6-408C-BFC4-C44AC56CAB54}" dt="2023-11-16T02:23:18.218" v="1872" actId="1076"/>
          <ac:spMkLst>
            <pc:docMk/>
            <pc:sldMk cId="3456116423" sldId="1035"/>
            <ac:spMk id="40" creationId="{70D9DA70-EDF6-2461-3828-F54206DD8F5A}"/>
          </ac:spMkLst>
        </pc:spChg>
        <pc:spChg chg="add mod">
          <ac:chgData name="Alfred Asterjadhi" userId="39de57b9-85c0-4fd1-aaac-8ca2b6560ad0" providerId="ADAL" clId="{9C4414ED-F8B6-408C-BFC4-C44AC56CAB54}" dt="2023-11-16T02:23:18.218" v="1872" actId="1076"/>
          <ac:spMkLst>
            <pc:docMk/>
            <pc:sldMk cId="3456116423" sldId="1035"/>
            <ac:spMk id="41" creationId="{D1AB0E8F-D130-F15E-78A3-253DA0FD6DE8}"/>
          </ac:spMkLst>
        </pc:spChg>
        <pc:spChg chg="add mod">
          <ac:chgData name="Alfred Asterjadhi" userId="39de57b9-85c0-4fd1-aaac-8ca2b6560ad0" providerId="ADAL" clId="{9C4414ED-F8B6-408C-BFC4-C44AC56CAB54}" dt="2023-11-16T02:23:18.218" v="1872" actId="1076"/>
          <ac:spMkLst>
            <pc:docMk/>
            <pc:sldMk cId="3456116423" sldId="1035"/>
            <ac:spMk id="42" creationId="{97465CAD-A08D-6D49-C0F3-BC6E639BF40F}"/>
          </ac:spMkLst>
        </pc:spChg>
        <pc:spChg chg="add mod">
          <ac:chgData name="Alfred Asterjadhi" userId="39de57b9-85c0-4fd1-aaac-8ca2b6560ad0" providerId="ADAL" clId="{9C4414ED-F8B6-408C-BFC4-C44AC56CAB54}" dt="2023-11-16T02:23:18.218" v="1872" actId="1076"/>
          <ac:spMkLst>
            <pc:docMk/>
            <pc:sldMk cId="3456116423" sldId="1035"/>
            <ac:spMk id="43" creationId="{EE251143-074F-73AE-DD32-8546830D6706}"/>
          </ac:spMkLst>
        </pc:spChg>
        <pc:spChg chg="add mod">
          <ac:chgData name="Alfred Asterjadhi" userId="39de57b9-85c0-4fd1-aaac-8ca2b6560ad0" providerId="ADAL" clId="{9C4414ED-F8B6-408C-BFC4-C44AC56CAB54}" dt="2023-11-16T02:23:18.218" v="1872" actId="1076"/>
          <ac:spMkLst>
            <pc:docMk/>
            <pc:sldMk cId="3456116423" sldId="1035"/>
            <ac:spMk id="44" creationId="{54566CFA-0C3A-5FEF-1CED-C8BBF389DD84}"/>
          </ac:spMkLst>
        </pc:spChg>
        <pc:spChg chg="add mod">
          <ac:chgData name="Alfred Asterjadhi" userId="39de57b9-85c0-4fd1-aaac-8ca2b6560ad0" providerId="ADAL" clId="{9C4414ED-F8B6-408C-BFC4-C44AC56CAB54}" dt="2023-11-16T02:23:18.218" v="1872" actId="1076"/>
          <ac:spMkLst>
            <pc:docMk/>
            <pc:sldMk cId="3456116423" sldId="1035"/>
            <ac:spMk id="45" creationId="{D4431F83-3116-1D1F-FAC6-C14F94A4ED37}"/>
          </ac:spMkLst>
        </pc:spChg>
        <pc:spChg chg="add mod">
          <ac:chgData name="Alfred Asterjadhi" userId="39de57b9-85c0-4fd1-aaac-8ca2b6560ad0" providerId="ADAL" clId="{9C4414ED-F8B6-408C-BFC4-C44AC56CAB54}" dt="2023-11-16T02:23:18.218" v="1872" actId="1076"/>
          <ac:spMkLst>
            <pc:docMk/>
            <pc:sldMk cId="3456116423" sldId="1035"/>
            <ac:spMk id="46" creationId="{D67EA743-2364-4D74-191A-0CF53044F85C}"/>
          </ac:spMkLst>
        </pc:spChg>
        <pc:cxnChg chg="add del mod">
          <ac:chgData name="Alfred Asterjadhi" userId="39de57b9-85c0-4fd1-aaac-8ca2b6560ad0" providerId="ADAL" clId="{9C4414ED-F8B6-408C-BFC4-C44AC56CAB54}" dt="2023-11-16T02:23:10.812" v="1868"/>
          <ac:cxnSpMkLst>
            <pc:docMk/>
            <pc:sldMk cId="3456116423" sldId="1035"/>
            <ac:cxnSpMk id="12" creationId="{017C257E-D951-94DF-A32E-D64C480C5367}"/>
          </ac:cxnSpMkLst>
        </pc:cxnChg>
        <pc:cxnChg chg="add del mod">
          <ac:chgData name="Alfred Asterjadhi" userId="39de57b9-85c0-4fd1-aaac-8ca2b6560ad0" providerId="ADAL" clId="{9C4414ED-F8B6-408C-BFC4-C44AC56CAB54}" dt="2023-11-16T02:23:10.812" v="1868"/>
          <ac:cxnSpMkLst>
            <pc:docMk/>
            <pc:sldMk cId="3456116423" sldId="1035"/>
            <ac:cxnSpMk id="13" creationId="{45EE0896-BE99-7F90-26A5-9E9FFF280DC0}"/>
          </ac:cxnSpMkLst>
        </pc:cxnChg>
        <pc:cxnChg chg="add del mod">
          <ac:chgData name="Alfred Asterjadhi" userId="39de57b9-85c0-4fd1-aaac-8ca2b6560ad0" providerId="ADAL" clId="{9C4414ED-F8B6-408C-BFC4-C44AC56CAB54}" dt="2023-11-16T02:23:10.812" v="1868"/>
          <ac:cxnSpMkLst>
            <pc:docMk/>
            <pc:sldMk cId="3456116423" sldId="1035"/>
            <ac:cxnSpMk id="14" creationId="{5BA94C8C-00FD-E252-BC5E-87E17C4A154A}"/>
          </ac:cxnSpMkLst>
        </pc:cxnChg>
        <pc:cxnChg chg="add del mod">
          <ac:chgData name="Alfred Asterjadhi" userId="39de57b9-85c0-4fd1-aaac-8ca2b6560ad0" providerId="ADAL" clId="{9C4414ED-F8B6-408C-BFC4-C44AC56CAB54}" dt="2023-11-16T02:23:10.812" v="1868"/>
          <ac:cxnSpMkLst>
            <pc:docMk/>
            <pc:sldMk cId="3456116423" sldId="1035"/>
            <ac:cxnSpMk id="15" creationId="{421046AA-53AE-6807-3A8E-0505219F3FE2}"/>
          </ac:cxnSpMkLst>
        </pc:cxnChg>
        <pc:cxnChg chg="add del mod">
          <ac:chgData name="Alfred Asterjadhi" userId="39de57b9-85c0-4fd1-aaac-8ca2b6560ad0" providerId="ADAL" clId="{9C4414ED-F8B6-408C-BFC4-C44AC56CAB54}" dt="2023-11-16T02:23:10.812" v="1868"/>
          <ac:cxnSpMkLst>
            <pc:docMk/>
            <pc:sldMk cId="3456116423" sldId="1035"/>
            <ac:cxnSpMk id="16" creationId="{59728521-3B34-74F8-29C5-8692BD6B1D48}"/>
          </ac:cxnSpMkLst>
        </pc:cxnChg>
        <pc:cxnChg chg="add del mod">
          <ac:chgData name="Alfred Asterjadhi" userId="39de57b9-85c0-4fd1-aaac-8ca2b6560ad0" providerId="ADAL" clId="{9C4414ED-F8B6-408C-BFC4-C44AC56CAB54}" dt="2023-11-16T02:23:10.812" v="1868"/>
          <ac:cxnSpMkLst>
            <pc:docMk/>
            <pc:sldMk cId="3456116423" sldId="1035"/>
            <ac:cxnSpMk id="17" creationId="{E5B5F468-4D60-375C-F59B-DE10F59E8D94}"/>
          </ac:cxnSpMkLst>
        </pc:cxnChg>
        <pc:cxnChg chg="add del mod">
          <ac:chgData name="Alfred Asterjadhi" userId="39de57b9-85c0-4fd1-aaac-8ca2b6560ad0" providerId="ADAL" clId="{9C4414ED-F8B6-408C-BFC4-C44AC56CAB54}" dt="2023-11-16T02:23:10.812" v="1868"/>
          <ac:cxnSpMkLst>
            <pc:docMk/>
            <pc:sldMk cId="3456116423" sldId="1035"/>
            <ac:cxnSpMk id="18" creationId="{18DEE666-636D-5EFB-9879-7B4E62A4D6F3}"/>
          </ac:cxnSpMkLst>
        </pc:cxnChg>
        <pc:cxnChg chg="add mod">
          <ac:chgData name="Alfred Asterjadhi" userId="39de57b9-85c0-4fd1-aaac-8ca2b6560ad0" providerId="ADAL" clId="{9C4414ED-F8B6-408C-BFC4-C44AC56CAB54}" dt="2023-11-16T02:23:18.218" v="1872" actId="1076"/>
          <ac:cxnSpMkLst>
            <pc:docMk/>
            <pc:sldMk cId="3456116423" sldId="1035"/>
            <ac:cxnSpMk id="32" creationId="{12144DC9-D6CE-7844-CC6E-934966071850}"/>
          </ac:cxnSpMkLst>
        </pc:cxnChg>
        <pc:cxnChg chg="add mod">
          <ac:chgData name="Alfred Asterjadhi" userId="39de57b9-85c0-4fd1-aaac-8ca2b6560ad0" providerId="ADAL" clId="{9C4414ED-F8B6-408C-BFC4-C44AC56CAB54}" dt="2023-11-16T02:23:18.218" v="1872" actId="1076"/>
          <ac:cxnSpMkLst>
            <pc:docMk/>
            <pc:sldMk cId="3456116423" sldId="1035"/>
            <ac:cxnSpMk id="33" creationId="{8A821D82-C5D5-167D-80A9-CE2FA1BF75B1}"/>
          </ac:cxnSpMkLst>
        </pc:cxnChg>
        <pc:cxnChg chg="add mod">
          <ac:chgData name="Alfred Asterjadhi" userId="39de57b9-85c0-4fd1-aaac-8ca2b6560ad0" providerId="ADAL" clId="{9C4414ED-F8B6-408C-BFC4-C44AC56CAB54}" dt="2023-11-16T02:23:18.218" v="1872" actId="1076"/>
          <ac:cxnSpMkLst>
            <pc:docMk/>
            <pc:sldMk cId="3456116423" sldId="1035"/>
            <ac:cxnSpMk id="34" creationId="{BC80FA6D-4DA0-7E85-BCB4-9671DFD9EC79}"/>
          </ac:cxnSpMkLst>
        </pc:cxnChg>
        <pc:cxnChg chg="add mod">
          <ac:chgData name="Alfred Asterjadhi" userId="39de57b9-85c0-4fd1-aaac-8ca2b6560ad0" providerId="ADAL" clId="{9C4414ED-F8B6-408C-BFC4-C44AC56CAB54}" dt="2023-11-16T02:23:18.218" v="1872" actId="1076"/>
          <ac:cxnSpMkLst>
            <pc:docMk/>
            <pc:sldMk cId="3456116423" sldId="1035"/>
            <ac:cxnSpMk id="35" creationId="{1B7A5278-8512-9BB0-B924-1C672EA6DEFB}"/>
          </ac:cxnSpMkLst>
        </pc:cxnChg>
        <pc:cxnChg chg="add mod">
          <ac:chgData name="Alfred Asterjadhi" userId="39de57b9-85c0-4fd1-aaac-8ca2b6560ad0" providerId="ADAL" clId="{9C4414ED-F8B6-408C-BFC4-C44AC56CAB54}" dt="2023-11-16T02:23:18.218" v="1872" actId="1076"/>
          <ac:cxnSpMkLst>
            <pc:docMk/>
            <pc:sldMk cId="3456116423" sldId="1035"/>
            <ac:cxnSpMk id="36" creationId="{90602702-43E6-BBC6-D77B-A9522C75FC90}"/>
          </ac:cxnSpMkLst>
        </pc:cxnChg>
        <pc:cxnChg chg="add mod">
          <ac:chgData name="Alfred Asterjadhi" userId="39de57b9-85c0-4fd1-aaac-8ca2b6560ad0" providerId="ADAL" clId="{9C4414ED-F8B6-408C-BFC4-C44AC56CAB54}" dt="2023-11-16T02:23:18.218" v="1872" actId="1076"/>
          <ac:cxnSpMkLst>
            <pc:docMk/>
            <pc:sldMk cId="3456116423" sldId="1035"/>
            <ac:cxnSpMk id="37" creationId="{091E4C38-F72E-F81D-1F7E-338C7BA89085}"/>
          </ac:cxnSpMkLst>
        </pc:cxnChg>
        <pc:cxnChg chg="add mod">
          <ac:chgData name="Alfred Asterjadhi" userId="39de57b9-85c0-4fd1-aaac-8ca2b6560ad0" providerId="ADAL" clId="{9C4414ED-F8B6-408C-BFC4-C44AC56CAB54}" dt="2023-11-16T02:23:18.218" v="1872" actId="1076"/>
          <ac:cxnSpMkLst>
            <pc:docMk/>
            <pc:sldMk cId="3456116423" sldId="1035"/>
            <ac:cxnSpMk id="38" creationId="{3B6899DB-ED58-B255-A561-7917FB042564}"/>
          </ac:cxnSpMkLst>
        </pc:cxnChg>
      </pc:sldChg>
      <pc:sldChg chg="addSp delSp modSp mod chgLayout">
        <pc:chgData name="Alfred Asterjadhi" userId="39de57b9-85c0-4fd1-aaac-8ca2b6560ad0" providerId="ADAL" clId="{9C4414ED-F8B6-408C-BFC4-C44AC56CAB54}" dt="2023-11-15T20:09:31.198" v="1614" actId="207"/>
        <pc:sldMkLst>
          <pc:docMk/>
          <pc:sldMk cId="603264867" sldId="1036"/>
        </pc:sldMkLst>
        <pc:spChg chg="mod ord">
          <ac:chgData name="Alfred Asterjadhi" userId="39de57b9-85c0-4fd1-aaac-8ca2b6560ad0" providerId="ADAL" clId="{9C4414ED-F8B6-408C-BFC4-C44AC56CAB54}" dt="2023-11-13T08:06:17.878" v="704" actId="6264"/>
          <ac:spMkLst>
            <pc:docMk/>
            <pc:sldMk cId="603264867" sldId="1036"/>
            <ac:spMk id="2" creationId="{9EF97F5A-CE7F-7BBA-0DB4-CF87B031E7D4}"/>
          </ac:spMkLst>
        </pc:spChg>
        <pc:spChg chg="mod ord">
          <ac:chgData name="Alfred Asterjadhi" userId="39de57b9-85c0-4fd1-aaac-8ca2b6560ad0" providerId="ADAL" clId="{9C4414ED-F8B6-408C-BFC4-C44AC56CAB54}" dt="2023-11-15T20:09:31.198" v="1614" actId="207"/>
          <ac:spMkLst>
            <pc:docMk/>
            <pc:sldMk cId="603264867" sldId="1036"/>
            <ac:spMk id="3" creationId="{2C08B101-42DC-1716-269A-5A07B06D62DE}"/>
          </ac:spMkLst>
        </pc:spChg>
        <pc:spChg chg="mod ord">
          <ac:chgData name="Alfred Asterjadhi" userId="39de57b9-85c0-4fd1-aaac-8ca2b6560ad0" providerId="ADAL" clId="{9C4414ED-F8B6-408C-BFC4-C44AC56CAB54}" dt="2023-11-13T08:06:17.878" v="704" actId="6264"/>
          <ac:spMkLst>
            <pc:docMk/>
            <pc:sldMk cId="603264867" sldId="1036"/>
            <ac:spMk id="4" creationId="{8B684BB7-2D5A-055E-0295-767A7870AB10}"/>
          </ac:spMkLst>
        </pc:spChg>
        <pc:spChg chg="mod ord">
          <ac:chgData name="Alfred Asterjadhi" userId="39de57b9-85c0-4fd1-aaac-8ca2b6560ad0" providerId="ADAL" clId="{9C4414ED-F8B6-408C-BFC4-C44AC56CAB54}" dt="2023-11-13T08:06:17.878" v="704" actId="6264"/>
          <ac:spMkLst>
            <pc:docMk/>
            <pc:sldMk cId="603264867" sldId="1036"/>
            <ac:spMk id="5" creationId="{D3F03832-0357-D3F4-5D78-9AEED64EAC6F}"/>
          </ac:spMkLst>
        </pc:spChg>
        <pc:spChg chg="mod ord">
          <ac:chgData name="Alfred Asterjadhi" userId="39de57b9-85c0-4fd1-aaac-8ca2b6560ad0" providerId="ADAL" clId="{9C4414ED-F8B6-408C-BFC4-C44AC56CAB54}" dt="2023-11-13T08:06:17.878" v="704" actId="6264"/>
          <ac:spMkLst>
            <pc:docMk/>
            <pc:sldMk cId="603264867" sldId="1036"/>
            <ac:spMk id="6" creationId="{EC77C5EB-E20F-F01E-703C-08282E47E7DA}"/>
          </ac:spMkLst>
        </pc:spChg>
        <pc:spChg chg="add del mod">
          <ac:chgData name="Alfred Asterjadhi" userId="39de57b9-85c0-4fd1-aaac-8ca2b6560ad0" providerId="ADAL" clId="{9C4414ED-F8B6-408C-BFC4-C44AC56CAB54}" dt="2023-11-13T07:58:19.392" v="582" actId="6264"/>
          <ac:spMkLst>
            <pc:docMk/>
            <pc:sldMk cId="603264867" sldId="1036"/>
            <ac:spMk id="7" creationId="{144078C3-C38C-18BF-1811-8E23CE7906C7}"/>
          </ac:spMkLst>
        </pc:spChg>
        <pc:spChg chg="add del mod">
          <ac:chgData name="Alfred Asterjadhi" userId="39de57b9-85c0-4fd1-aaac-8ca2b6560ad0" providerId="ADAL" clId="{9C4414ED-F8B6-408C-BFC4-C44AC56CAB54}" dt="2023-11-13T07:58:19.392" v="582" actId="6264"/>
          <ac:spMkLst>
            <pc:docMk/>
            <pc:sldMk cId="603264867" sldId="1036"/>
            <ac:spMk id="8" creationId="{81D2BF40-BA78-0DF0-0DF9-A7A61992F9BB}"/>
          </ac:spMkLst>
        </pc:spChg>
        <pc:spChg chg="add del mod">
          <ac:chgData name="Alfred Asterjadhi" userId="39de57b9-85c0-4fd1-aaac-8ca2b6560ad0" providerId="ADAL" clId="{9C4414ED-F8B6-408C-BFC4-C44AC56CAB54}" dt="2023-11-13T07:58:19.392" v="582" actId="6264"/>
          <ac:spMkLst>
            <pc:docMk/>
            <pc:sldMk cId="603264867" sldId="1036"/>
            <ac:spMk id="9" creationId="{24C0BADE-1A74-CDF9-F390-B2B5BEAFF53C}"/>
          </ac:spMkLst>
        </pc:spChg>
        <pc:spChg chg="add del mod">
          <ac:chgData name="Alfred Asterjadhi" userId="39de57b9-85c0-4fd1-aaac-8ca2b6560ad0" providerId="ADAL" clId="{9C4414ED-F8B6-408C-BFC4-C44AC56CAB54}" dt="2023-11-13T07:58:19.392" v="582" actId="6264"/>
          <ac:spMkLst>
            <pc:docMk/>
            <pc:sldMk cId="603264867" sldId="1036"/>
            <ac:spMk id="10" creationId="{B7F8A312-8002-005F-602A-E927F6355F5A}"/>
          </ac:spMkLst>
        </pc:spChg>
        <pc:spChg chg="add del mod">
          <ac:chgData name="Alfred Asterjadhi" userId="39de57b9-85c0-4fd1-aaac-8ca2b6560ad0" providerId="ADAL" clId="{9C4414ED-F8B6-408C-BFC4-C44AC56CAB54}" dt="2023-11-13T07:58:19.392" v="582" actId="6264"/>
          <ac:spMkLst>
            <pc:docMk/>
            <pc:sldMk cId="603264867" sldId="1036"/>
            <ac:spMk id="11" creationId="{EAECB6F4-C312-9B30-3C6E-1BAA791AB6F1}"/>
          </ac:spMkLst>
        </pc:spChg>
        <pc:spChg chg="add del mod">
          <ac:chgData name="Alfred Asterjadhi" userId="39de57b9-85c0-4fd1-aaac-8ca2b6560ad0" providerId="ADAL" clId="{9C4414ED-F8B6-408C-BFC4-C44AC56CAB54}" dt="2023-11-13T08:06:17.878" v="704" actId="6264"/>
          <ac:spMkLst>
            <pc:docMk/>
            <pc:sldMk cId="603264867" sldId="1036"/>
            <ac:spMk id="12" creationId="{0A4E4646-F434-2DC5-BF83-01BD6AFF304E}"/>
          </ac:spMkLst>
        </pc:spChg>
        <pc:spChg chg="add del mod">
          <ac:chgData name="Alfred Asterjadhi" userId="39de57b9-85c0-4fd1-aaac-8ca2b6560ad0" providerId="ADAL" clId="{9C4414ED-F8B6-408C-BFC4-C44AC56CAB54}" dt="2023-11-13T08:06:17.878" v="704" actId="6264"/>
          <ac:spMkLst>
            <pc:docMk/>
            <pc:sldMk cId="603264867" sldId="1036"/>
            <ac:spMk id="13" creationId="{CBF25FA1-098E-6297-EFC3-51F43F17889C}"/>
          </ac:spMkLst>
        </pc:spChg>
        <pc:spChg chg="add del mod">
          <ac:chgData name="Alfred Asterjadhi" userId="39de57b9-85c0-4fd1-aaac-8ca2b6560ad0" providerId="ADAL" clId="{9C4414ED-F8B6-408C-BFC4-C44AC56CAB54}" dt="2023-11-13T08:06:17.878" v="704" actId="6264"/>
          <ac:spMkLst>
            <pc:docMk/>
            <pc:sldMk cId="603264867" sldId="1036"/>
            <ac:spMk id="14" creationId="{92ECCBB4-4B14-F3AA-E5B9-312A1329DE34}"/>
          </ac:spMkLst>
        </pc:spChg>
        <pc:spChg chg="add del mod">
          <ac:chgData name="Alfred Asterjadhi" userId="39de57b9-85c0-4fd1-aaac-8ca2b6560ad0" providerId="ADAL" clId="{9C4414ED-F8B6-408C-BFC4-C44AC56CAB54}" dt="2023-11-13T08:06:17.878" v="704" actId="6264"/>
          <ac:spMkLst>
            <pc:docMk/>
            <pc:sldMk cId="603264867" sldId="1036"/>
            <ac:spMk id="15" creationId="{23DE1232-9422-D9BA-2298-AA5AD3BEE2AF}"/>
          </ac:spMkLst>
        </pc:spChg>
        <pc:spChg chg="add del mod">
          <ac:chgData name="Alfred Asterjadhi" userId="39de57b9-85c0-4fd1-aaac-8ca2b6560ad0" providerId="ADAL" clId="{9C4414ED-F8B6-408C-BFC4-C44AC56CAB54}" dt="2023-11-13T08:06:17.878" v="704" actId="6264"/>
          <ac:spMkLst>
            <pc:docMk/>
            <pc:sldMk cId="603264867" sldId="1036"/>
            <ac:spMk id="16" creationId="{03732F69-BFDF-8C9C-50AF-2C425AD6FEE6}"/>
          </ac:spMkLst>
        </pc:spChg>
      </pc:sldChg>
      <pc:sldChg chg="addSp delSp modSp mod chgLayout">
        <pc:chgData name="Alfred Asterjadhi" userId="39de57b9-85c0-4fd1-aaac-8ca2b6560ad0" providerId="ADAL" clId="{9C4414ED-F8B6-408C-BFC4-C44AC56CAB54}" dt="2023-11-15T22:18:41.446" v="1688" actId="207"/>
        <pc:sldMkLst>
          <pc:docMk/>
          <pc:sldMk cId="4147590439" sldId="1037"/>
        </pc:sldMkLst>
        <pc:spChg chg="mod ord">
          <ac:chgData name="Alfred Asterjadhi" userId="39de57b9-85c0-4fd1-aaac-8ca2b6560ad0" providerId="ADAL" clId="{9C4414ED-F8B6-408C-BFC4-C44AC56CAB54}" dt="2023-11-13T08:00:17.324" v="628" actId="6264"/>
          <ac:spMkLst>
            <pc:docMk/>
            <pc:sldMk cId="4147590439" sldId="1037"/>
            <ac:spMk id="2" creationId="{9EF97F5A-CE7F-7BBA-0DB4-CF87B031E7D4}"/>
          </ac:spMkLst>
        </pc:spChg>
        <pc:spChg chg="mod ord">
          <ac:chgData name="Alfred Asterjadhi" userId="39de57b9-85c0-4fd1-aaac-8ca2b6560ad0" providerId="ADAL" clId="{9C4414ED-F8B6-408C-BFC4-C44AC56CAB54}" dt="2023-11-15T22:18:41.446" v="1688" actId="207"/>
          <ac:spMkLst>
            <pc:docMk/>
            <pc:sldMk cId="4147590439" sldId="1037"/>
            <ac:spMk id="3" creationId="{2C08B101-42DC-1716-269A-5A07B06D62DE}"/>
          </ac:spMkLst>
        </pc:spChg>
        <pc:spChg chg="mod ord">
          <ac:chgData name="Alfred Asterjadhi" userId="39de57b9-85c0-4fd1-aaac-8ca2b6560ad0" providerId="ADAL" clId="{9C4414ED-F8B6-408C-BFC4-C44AC56CAB54}" dt="2023-11-13T08:00:17.324" v="628" actId="6264"/>
          <ac:spMkLst>
            <pc:docMk/>
            <pc:sldMk cId="4147590439" sldId="1037"/>
            <ac:spMk id="4" creationId="{8B684BB7-2D5A-055E-0295-767A7870AB10}"/>
          </ac:spMkLst>
        </pc:spChg>
        <pc:spChg chg="mod ord">
          <ac:chgData name="Alfred Asterjadhi" userId="39de57b9-85c0-4fd1-aaac-8ca2b6560ad0" providerId="ADAL" clId="{9C4414ED-F8B6-408C-BFC4-C44AC56CAB54}" dt="2023-11-13T08:00:17.324" v="628" actId="6264"/>
          <ac:spMkLst>
            <pc:docMk/>
            <pc:sldMk cId="4147590439" sldId="1037"/>
            <ac:spMk id="5" creationId="{D3F03832-0357-D3F4-5D78-9AEED64EAC6F}"/>
          </ac:spMkLst>
        </pc:spChg>
        <pc:spChg chg="mod ord">
          <ac:chgData name="Alfred Asterjadhi" userId="39de57b9-85c0-4fd1-aaac-8ca2b6560ad0" providerId="ADAL" clId="{9C4414ED-F8B6-408C-BFC4-C44AC56CAB54}" dt="2023-11-13T08:00:17.324" v="628" actId="6264"/>
          <ac:spMkLst>
            <pc:docMk/>
            <pc:sldMk cId="4147590439" sldId="1037"/>
            <ac:spMk id="6" creationId="{EC77C5EB-E20F-F01E-703C-08282E47E7DA}"/>
          </ac:spMkLst>
        </pc:spChg>
        <pc:spChg chg="add del mod">
          <ac:chgData name="Alfred Asterjadhi" userId="39de57b9-85c0-4fd1-aaac-8ca2b6560ad0" providerId="ADAL" clId="{9C4414ED-F8B6-408C-BFC4-C44AC56CAB54}" dt="2023-11-13T08:00:17.324" v="628" actId="6264"/>
          <ac:spMkLst>
            <pc:docMk/>
            <pc:sldMk cId="4147590439" sldId="1037"/>
            <ac:spMk id="7" creationId="{AF3E947D-6034-0784-4E29-76365D547621}"/>
          </ac:spMkLst>
        </pc:spChg>
        <pc:spChg chg="add del mod">
          <ac:chgData name="Alfred Asterjadhi" userId="39de57b9-85c0-4fd1-aaac-8ca2b6560ad0" providerId="ADAL" clId="{9C4414ED-F8B6-408C-BFC4-C44AC56CAB54}" dt="2023-11-13T08:00:17.324" v="628" actId="6264"/>
          <ac:spMkLst>
            <pc:docMk/>
            <pc:sldMk cId="4147590439" sldId="1037"/>
            <ac:spMk id="8" creationId="{DE522314-DEAB-2F8E-4791-7F7B68BF4D7E}"/>
          </ac:spMkLst>
        </pc:spChg>
        <pc:spChg chg="add del mod">
          <ac:chgData name="Alfred Asterjadhi" userId="39de57b9-85c0-4fd1-aaac-8ca2b6560ad0" providerId="ADAL" clId="{9C4414ED-F8B6-408C-BFC4-C44AC56CAB54}" dt="2023-11-13T08:00:17.324" v="628" actId="6264"/>
          <ac:spMkLst>
            <pc:docMk/>
            <pc:sldMk cId="4147590439" sldId="1037"/>
            <ac:spMk id="9" creationId="{0A797D5C-C14E-1B2A-A0AE-5DA161704856}"/>
          </ac:spMkLst>
        </pc:spChg>
        <pc:spChg chg="add del mod">
          <ac:chgData name="Alfred Asterjadhi" userId="39de57b9-85c0-4fd1-aaac-8ca2b6560ad0" providerId="ADAL" clId="{9C4414ED-F8B6-408C-BFC4-C44AC56CAB54}" dt="2023-11-13T08:00:17.324" v="628" actId="6264"/>
          <ac:spMkLst>
            <pc:docMk/>
            <pc:sldMk cId="4147590439" sldId="1037"/>
            <ac:spMk id="10" creationId="{39AA8CB1-BD2E-B8DE-4914-F564AE5C21C5}"/>
          </ac:spMkLst>
        </pc:spChg>
        <pc:spChg chg="add del mod">
          <ac:chgData name="Alfred Asterjadhi" userId="39de57b9-85c0-4fd1-aaac-8ca2b6560ad0" providerId="ADAL" clId="{9C4414ED-F8B6-408C-BFC4-C44AC56CAB54}" dt="2023-11-13T08:00:17.324" v="628" actId="6264"/>
          <ac:spMkLst>
            <pc:docMk/>
            <pc:sldMk cId="4147590439" sldId="1037"/>
            <ac:spMk id="11" creationId="{AB388E89-D234-06B1-E019-DF22C7F65D14}"/>
          </ac:spMkLst>
        </pc:spChg>
      </pc:sldChg>
      <pc:sldChg chg="addSp delSp modSp mod chgLayout">
        <pc:chgData name="Alfred Asterjadhi" userId="39de57b9-85c0-4fd1-aaac-8ca2b6560ad0" providerId="ADAL" clId="{9C4414ED-F8B6-408C-BFC4-C44AC56CAB54}" dt="2023-11-16T22:40:27.363" v="3657" actId="207"/>
        <pc:sldMkLst>
          <pc:docMk/>
          <pc:sldMk cId="1819786892" sldId="1038"/>
        </pc:sldMkLst>
        <pc:spChg chg="mod ord">
          <ac:chgData name="Alfred Asterjadhi" userId="39de57b9-85c0-4fd1-aaac-8ca2b6560ad0" providerId="ADAL" clId="{9C4414ED-F8B6-408C-BFC4-C44AC56CAB54}" dt="2023-11-13T08:08:34.019" v="749" actId="6264"/>
          <ac:spMkLst>
            <pc:docMk/>
            <pc:sldMk cId="1819786892" sldId="1038"/>
            <ac:spMk id="2" creationId="{9EF97F5A-CE7F-7BBA-0DB4-CF87B031E7D4}"/>
          </ac:spMkLst>
        </pc:spChg>
        <pc:spChg chg="mod ord">
          <ac:chgData name="Alfred Asterjadhi" userId="39de57b9-85c0-4fd1-aaac-8ca2b6560ad0" providerId="ADAL" clId="{9C4414ED-F8B6-408C-BFC4-C44AC56CAB54}" dt="2023-11-16T22:40:27.363" v="3657" actId="207"/>
          <ac:spMkLst>
            <pc:docMk/>
            <pc:sldMk cId="1819786892" sldId="1038"/>
            <ac:spMk id="3" creationId="{2C08B101-42DC-1716-269A-5A07B06D62DE}"/>
          </ac:spMkLst>
        </pc:spChg>
        <pc:spChg chg="mod ord">
          <ac:chgData name="Alfred Asterjadhi" userId="39de57b9-85c0-4fd1-aaac-8ca2b6560ad0" providerId="ADAL" clId="{9C4414ED-F8B6-408C-BFC4-C44AC56CAB54}" dt="2023-11-13T08:08:34.019" v="749" actId="6264"/>
          <ac:spMkLst>
            <pc:docMk/>
            <pc:sldMk cId="1819786892" sldId="1038"/>
            <ac:spMk id="4" creationId="{8B684BB7-2D5A-055E-0295-767A7870AB10}"/>
          </ac:spMkLst>
        </pc:spChg>
        <pc:spChg chg="mod ord">
          <ac:chgData name="Alfred Asterjadhi" userId="39de57b9-85c0-4fd1-aaac-8ca2b6560ad0" providerId="ADAL" clId="{9C4414ED-F8B6-408C-BFC4-C44AC56CAB54}" dt="2023-11-13T08:08:34.019" v="749" actId="6264"/>
          <ac:spMkLst>
            <pc:docMk/>
            <pc:sldMk cId="1819786892" sldId="1038"/>
            <ac:spMk id="5" creationId="{D3F03832-0357-D3F4-5D78-9AEED64EAC6F}"/>
          </ac:spMkLst>
        </pc:spChg>
        <pc:spChg chg="mod ord">
          <ac:chgData name="Alfred Asterjadhi" userId="39de57b9-85c0-4fd1-aaac-8ca2b6560ad0" providerId="ADAL" clId="{9C4414ED-F8B6-408C-BFC4-C44AC56CAB54}" dt="2023-11-13T08:08:34.019" v="749" actId="6264"/>
          <ac:spMkLst>
            <pc:docMk/>
            <pc:sldMk cId="1819786892" sldId="1038"/>
            <ac:spMk id="6" creationId="{EC77C5EB-E20F-F01E-703C-08282E47E7DA}"/>
          </ac:spMkLst>
        </pc:spChg>
        <pc:spChg chg="add del mod">
          <ac:chgData name="Alfred Asterjadhi" userId="39de57b9-85c0-4fd1-aaac-8ca2b6560ad0" providerId="ADAL" clId="{9C4414ED-F8B6-408C-BFC4-C44AC56CAB54}" dt="2023-11-13T08:08:34.019" v="749" actId="6264"/>
          <ac:spMkLst>
            <pc:docMk/>
            <pc:sldMk cId="1819786892" sldId="1038"/>
            <ac:spMk id="7" creationId="{B500B261-6254-C01E-9A15-DAA0F21D6095}"/>
          </ac:spMkLst>
        </pc:spChg>
        <pc:spChg chg="add del mod">
          <ac:chgData name="Alfred Asterjadhi" userId="39de57b9-85c0-4fd1-aaac-8ca2b6560ad0" providerId="ADAL" clId="{9C4414ED-F8B6-408C-BFC4-C44AC56CAB54}" dt="2023-11-13T08:08:34.019" v="749" actId="6264"/>
          <ac:spMkLst>
            <pc:docMk/>
            <pc:sldMk cId="1819786892" sldId="1038"/>
            <ac:spMk id="8" creationId="{B6491C3F-3295-86AC-7DB6-B25B875D6685}"/>
          </ac:spMkLst>
        </pc:spChg>
        <pc:spChg chg="add del mod">
          <ac:chgData name="Alfred Asterjadhi" userId="39de57b9-85c0-4fd1-aaac-8ca2b6560ad0" providerId="ADAL" clId="{9C4414ED-F8B6-408C-BFC4-C44AC56CAB54}" dt="2023-11-13T08:08:34.019" v="749" actId="6264"/>
          <ac:spMkLst>
            <pc:docMk/>
            <pc:sldMk cId="1819786892" sldId="1038"/>
            <ac:spMk id="9" creationId="{16F513EF-DF8B-3E8F-E7A8-7DFD42E84D77}"/>
          </ac:spMkLst>
        </pc:spChg>
        <pc:spChg chg="add del mod">
          <ac:chgData name="Alfred Asterjadhi" userId="39de57b9-85c0-4fd1-aaac-8ca2b6560ad0" providerId="ADAL" clId="{9C4414ED-F8B6-408C-BFC4-C44AC56CAB54}" dt="2023-11-13T08:08:34.019" v="749" actId="6264"/>
          <ac:spMkLst>
            <pc:docMk/>
            <pc:sldMk cId="1819786892" sldId="1038"/>
            <ac:spMk id="10" creationId="{8816D9BA-E123-D9D1-0688-CB2CDA42B275}"/>
          </ac:spMkLst>
        </pc:spChg>
        <pc:spChg chg="add del mod">
          <ac:chgData name="Alfred Asterjadhi" userId="39de57b9-85c0-4fd1-aaac-8ca2b6560ad0" providerId="ADAL" clId="{9C4414ED-F8B6-408C-BFC4-C44AC56CAB54}" dt="2023-11-13T08:08:34.019" v="749" actId="6264"/>
          <ac:spMkLst>
            <pc:docMk/>
            <pc:sldMk cId="1819786892" sldId="1038"/>
            <ac:spMk id="11" creationId="{054853D7-8022-347E-A456-8CCF35F1AE26}"/>
          </ac:spMkLst>
        </pc:spChg>
      </pc:sldChg>
      <pc:sldChg chg="addSp delSp modSp mod chgLayout">
        <pc:chgData name="Alfred Asterjadhi" userId="39de57b9-85c0-4fd1-aaac-8ca2b6560ad0" providerId="ADAL" clId="{9C4414ED-F8B6-408C-BFC4-C44AC56CAB54}" dt="2023-11-17T03:25:46.487" v="4110" actId="400"/>
        <pc:sldMkLst>
          <pc:docMk/>
          <pc:sldMk cId="3814028870" sldId="1039"/>
        </pc:sldMkLst>
        <pc:spChg chg="mod ord">
          <ac:chgData name="Alfred Asterjadhi" userId="39de57b9-85c0-4fd1-aaac-8ca2b6560ad0" providerId="ADAL" clId="{9C4414ED-F8B6-408C-BFC4-C44AC56CAB54}" dt="2023-11-17T02:07:57.945" v="4078" actId="6264"/>
          <ac:spMkLst>
            <pc:docMk/>
            <pc:sldMk cId="3814028870" sldId="1039"/>
            <ac:spMk id="2" creationId="{9EF97F5A-CE7F-7BBA-0DB4-CF87B031E7D4}"/>
          </ac:spMkLst>
        </pc:spChg>
        <pc:spChg chg="mod ord">
          <ac:chgData name="Alfred Asterjadhi" userId="39de57b9-85c0-4fd1-aaac-8ca2b6560ad0" providerId="ADAL" clId="{9C4414ED-F8B6-408C-BFC4-C44AC56CAB54}" dt="2023-11-17T03:25:46.487" v="4110" actId="400"/>
          <ac:spMkLst>
            <pc:docMk/>
            <pc:sldMk cId="3814028870" sldId="1039"/>
            <ac:spMk id="3" creationId="{2C08B101-42DC-1716-269A-5A07B06D62DE}"/>
          </ac:spMkLst>
        </pc:spChg>
        <pc:spChg chg="mod ord">
          <ac:chgData name="Alfred Asterjadhi" userId="39de57b9-85c0-4fd1-aaac-8ca2b6560ad0" providerId="ADAL" clId="{9C4414ED-F8B6-408C-BFC4-C44AC56CAB54}" dt="2023-11-17T02:07:57.945" v="4078" actId="6264"/>
          <ac:spMkLst>
            <pc:docMk/>
            <pc:sldMk cId="3814028870" sldId="1039"/>
            <ac:spMk id="4" creationId="{8B684BB7-2D5A-055E-0295-767A7870AB10}"/>
          </ac:spMkLst>
        </pc:spChg>
        <pc:spChg chg="mod ord">
          <ac:chgData name="Alfred Asterjadhi" userId="39de57b9-85c0-4fd1-aaac-8ca2b6560ad0" providerId="ADAL" clId="{9C4414ED-F8B6-408C-BFC4-C44AC56CAB54}" dt="2023-11-17T02:07:57.945" v="4078" actId="6264"/>
          <ac:spMkLst>
            <pc:docMk/>
            <pc:sldMk cId="3814028870" sldId="1039"/>
            <ac:spMk id="5" creationId="{D3F03832-0357-D3F4-5D78-9AEED64EAC6F}"/>
          </ac:spMkLst>
        </pc:spChg>
        <pc:spChg chg="mod ord">
          <ac:chgData name="Alfred Asterjadhi" userId="39de57b9-85c0-4fd1-aaac-8ca2b6560ad0" providerId="ADAL" clId="{9C4414ED-F8B6-408C-BFC4-C44AC56CAB54}" dt="2023-11-17T02:07:57.945" v="4078" actId="6264"/>
          <ac:spMkLst>
            <pc:docMk/>
            <pc:sldMk cId="3814028870" sldId="1039"/>
            <ac:spMk id="6" creationId="{EC77C5EB-E20F-F01E-703C-08282E47E7DA}"/>
          </ac:spMkLst>
        </pc:spChg>
        <pc:spChg chg="add del mod">
          <ac:chgData name="Alfred Asterjadhi" userId="39de57b9-85c0-4fd1-aaac-8ca2b6560ad0" providerId="ADAL" clId="{9C4414ED-F8B6-408C-BFC4-C44AC56CAB54}" dt="2023-11-17T02:07:57.945" v="4078" actId="6264"/>
          <ac:spMkLst>
            <pc:docMk/>
            <pc:sldMk cId="3814028870" sldId="1039"/>
            <ac:spMk id="7" creationId="{EE680B7A-1F70-1F0D-DAB9-02A2D74D44C5}"/>
          </ac:spMkLst>
        </pc:spChg>
        <pc:spChg chg="add del mod">
          <ac:chgData name="Alfred Asterjadhi" userId="39de57b9-85c0-4fd1-aaac-8ca2b6560ad0" providerId="ADAL" clId="{9C4414ED-F8B6-408C-BFC4-C44AC56CAB54}" dt="2023-11-17T02:07:57.945" v="4078" actId="6264"/>
          <ac:spMkLst>
            <pc:docMk/>
            <pc:sldMk cId="3814028870" sldId="1039"/>
            <ac:spMk id="8" creationId="{B59C3251-192A-3CBC-F793-111BBCDA669B}"/>
          </ac:spMkLst>
        </pc:spChg>
        <pc:spChg chg="add del mod">
          <ac:chgData name="Alfred Asterjadhi" userId="39de57b9-85c0-4fd1-aaac-8ca2b6560ad0" providerId="ADAL" clId="{9C4414ED-F8B6-408C-BFC4-C44AC56CAB54}" dt="2023-11-17T02:07:57.945" v="4078" actId="6264"/>
          <ac:spMkLst>
            <pc:docMk/>
            <pc:sldMk cId="3814028870" sldId="1039"/>
            <ac:spMk id="9" creationId="{24D42647-A8D9-5B8F-8331-CEC676B14A5E}"/>
          </ac:spMkLst>
        </pc:spChg>
        <pc:spChg chg="add del mod">
          <ac:chgData name="Alfred Asterjadhi" userId="39de57b9-85c0-4fd1-aaac-8ca2b6560ad0" providerId="ADAL" clId="{9C4414ED-F8B6-408C-BFC4-C44AC56CAB54}" dt="2023-11-17T02:07:57.945" v="4078" actId="6264"/>
          <ac:spMkLst>
            <pc:docMk/>
            <pc:sldMk cId="3814028870" sldId="1039"/>
            <ac:spMk id="10" creationId="{83FC5F2C-9B40-2728-12E8-35D74296DC8E}"/>
          </ac:spMkLst>
        </pc:spChg>
        <pc:spChg chg="add del mod">
          <ac:chgData name="Alfred Asterjadhi" userId="39de57b9-85c0-4fd1-aaac-8ca2b6560ad0" providerId="ADAL" clId="{9C4414ED-F8B6-408C-BFC4-C44AC56CAB54}" dt="2023-11-17T02:07:57.945" v="4078" actId="6264"/>
          <ac:spMkLst>
            <pc:docMk/>
            <pc:sldMk cId="3814028870" sldId="1039"/>
            <ac:spMk id="11" creationId="{A1E685D4-484C-10B5-52D5-68E164AADA09}"/>
          </ac:spMkLst>
        </pc:spChg>
      </pc:sldChg>
      <pc:sldChg chg="modSp add mod">
        <pc:chgData name="Alfred Asterjadhi" userId="39de57b9-85c0-4fd1-aaac-8ca2b6560ad0" providerId="ADAL" clId="{9C4414ED-F8B6-408C-BFC4-C44AC56CAB54}" dt="2023-11-13T08:11:42.569" v="779" actId="207"/>
        <pc:sldMkLst>
          <pc:docMk/>
          <pc:sldMk cId="853388523" sldId="1040"/>
        </pc:sldMkLst>
        <pc:spChg chg="mod">
          <ac:chgData name="Alfred Asterjadhi" userId="39de57b9-85c0-4fd1-aaac-8ca2b6560ad0" providerId="ADAL" clId="{9C4414ED-F8B6-408C-BFC4-C44AC56CAB54}" dt="2023-11-13T07:57:36.280" v="574" actId="20577"/>
          <ac:spMkLst>
            <pc:docMk/>
            <pc:sldMk cId="853388523" sldId="1040"/>
            <ac:spMk id="2" creationId="{F2762690-C15C-4839-B40F-0AF3A4D89457}"/>
          </ac:spMkLst>
        </pc:spChg>
        <pc:graphicFrameChg chg="mod modGraphic">
          <ac:chgData name="Alfred Asterjadhi" userId="39de57b9-85c0-4fd1-aaac-8ca2b6560ad0" providerId="ADAL" clId="{9C4414ED-F8B6-408C-BFC4-C44AC56CAB54}" dt="2023-11-13T08:11:42.569" v="779" actId="207"/>
          <ac:graphicFrameMkLst>
            <pc:docMk/>
            <pc:sldMk cId="853388523" sldId="1040"/>
            <ac:graphicFrameMk id="6" creationId="{5094FBC8-BB74-47F3-965D-16BC678F4D1D}"/>
          </ac:graphicFrameMkLst>
        </pc:graphicFrameChg>
      </pc:sldChg>
      <pc:sldChg chg="modSp add mod">
        <pc:chgData name="Alfred Asterjadhi" userId="39de57b9-85c0-4fd1-aaac-8ca2b6560ad0" providerId="ADAL" clId="{9C4414ED-F8B6-408C-BFC4-C44AC56CAB54}" dt="2023-11-13T08:02:27.106" v="686"/>
        <pc:sldMkLst>
          <pc:docMk/>
          <pc:sldMk cId="2846313192" sldId="1041"/>
        </pc:sldMkLst>
        <pc:spChg chg="mod">
          <ac:chgData name="Alfred Asterjadhi" userId="39de57b9-85c0-4fd1-aaac-8ca2b6560ad0" providerId="ADAL" clId="{9C4414ED-F8B6-408C-BFC4-C44AC56CAB54}" dt="2023-11-13T07:57:38.072" v="575" actId="20577"/>
          <ac:spMkLst>
            <pc:docMk/>
            <pc:sldMk cId="2846313192" sldId="1041"/>
            <ac:spMk id="2" creationId="{F2762690-C15C-4839-B40F-0AF3A4D89457}"/>
          </ac:spMkLst>
        </pc:spChg>
        <pc:graphicFrameChg chg="mod modGraphic">
          <ac:chgData name="Alfred Asterjadhi" userId="39de57b9-85c0-4fd1-aaac-8ca2b6560ad0" providerId="ADAL" clId="{9C4414ED-F8B6-408C-BFC4-C44AC56CAB54}" dt="2023-11-13T08:02:27.106" v="686"/>
          <ac:graphicFrameMkLst>
            <pc:docMk/>
            <pc:sldMk cId="2846313192" sldId="1041"/>
            <ac:graphicFrameMk id="6" creationId="{5094FBC8-BB74-47F3-965D-16BC678F4D1D}"/>
          </ac:graphicFrameMkLst>
        </pc:graphicFrameChg>
      </pc:sldChg>
      <pc:sldChg chg="modSp add mod">
        <pc:chgData name="Alfred Asterjadhi" userId="39de57b9-85c0-4fd1-aaac-8ca2b6560ad0" providerId="ADAL" clId="{9C4414ED-F8B6-408C-BFC4-C44AC56CAB54}" dt="2023-11-16T02:14:50.703" v="1795" actId="207"/>
        <pc:sldMkLst>
          <pc:docMk/>
          <pc:sldMk cId="2488498920" sldId="1042"/>
        </pc:sldMkLst>
        <pc:spChg chg="mod">
          <ac:chgData name="Alfred Asterjadhi" userId="39de57b9-85c0-4fd1-aaac-8ca2b6560ad0" providerId="ADAL" clId="{9C4414ED-F8B6-408C-BFC4-C44AC56CAB54}" dt="2023-11-13T07:57:40.014" v="576" actId="20577"/>
          <ac:spMkLst>
            <pc:docMk/>
            <pc:sldMk cId="2488498920" sldId="1042"/>
            <ac:spMk id="2" creationId="{F2762690-C15C-4839-B40F-0AF3A4D89457}"/>
          </ac:spMkLst>
        </pc:spChg>
        <pc:graphicFrameChg chg="mod modGraphic">
          <ac:chgData name="Alfred Asterjadhi" userId="39de57b9-85c0-4fd1-aaac-8ca2b6560ad0" providerId="ADAL" clId="{9C4414ED-F8B6-408C-BFC4-C44AC56CAB54}" dt="2023-11-16T02:14:50.703" v="1795" actId="207"/>
          <ac:graphicFrameMkLst>
            <pc:docMk/>
            <pc:sldMk cId="2488498920" sldId="1042"/>
            <ac:graphicFrameMk id="6" creationId="{5094FBC8-BB74-47F3-965D-16BC678F4D1D}"/>
          </ac:graphicFrameMkLst>
        </pc:graphicFrameChg>
      </pc:sldChg>
      <pc:sldChg chg="modSp add mod">
        <pc:chgData name="Alfred Asterjadhi" userId="39de57b9-85c0-4fd1-aaac-8ca2b6560ad0" providerId="ADAL" clId="{9C4414ED-F8B6-408C-BFC4-C44AC56CAB54}" dt="2023-11-13T08:02:32.512" v="688"/>
        <pc:sldMkLst>
          <pc:docMk/>
          <pc:sldMk cId="2275702997" sldId="1043"/>
        </pc:sldMkLst>
        <pc:spChg chg="mod">
          <ac:chgData name="Alfred Asterjadhi" userId="39de57b9-85c0-4fd1-aaac-8ca2b6560ad0" providerId="ADAL" clId="{9C4414ED-F8B6-408C-BFC4-C44AC56CAB54}" dt="2023-11-13T07:57:43.289" v="577" actId="20577"/>
          <ac:spMkLst>
            <pc:docMk/>
            <pc:sldMk cId="2275702997" sldId="1043"/>
            <ac:spMk id="2" creationId="{F2762690-C15C-4839-B40F-0AF3A4D89457}"/>
          </ac:spMkLst>
        </pc:spChg>
        <pc:graphicFrameChg chg="mod modGraphic">
          <ac:chgData name="Alfred Asterjadhi" userId="39de57b9-85c0-4fd1-aaac-8ca2b6560ad0" providerId="ADAL" clId="{9C4414ED-F8B6-408C-BFC4-C44AC56CAB54}" dt="2023-11-13T08:02:32.512" v="688"/>
          <ac:graphicFrameMkLst>
            <pc:docMk/>
            <pc:sldMk cId="2275702997" sldId="1043"/>
            <ac:graphicFrameMk id="6" creationId="{5094FBC8-BB74-47F3-965D-16BC678F4D1D}"/>
          </ac:graphicFrameMkLst>
        </pc:graphicFrameChg>
      </pc:sldChg>
      <pc:sldChg chg="modSp add mod">
        <pc:chgData name="Alfred Asterjadhi" userId="39de57b9-85c0-4fd1-aaac-8ca2b6560ad0" providerId="ADAL" clId="{9C4414ED-F8B6-408C-BFC4-C44AC56CAB54}" dt="2023-11-13T08:02:34.942" v="689"/>
        <pc:sldMkLst>
          <pc:docMk/>
          <pc:sldMk cId="3030068099" sldId="1044"/>
        </pc:sldMkLst>
        <pc:spChg chg="mod">
          <ac:chgData name="Alfred Asterjadhi" userId="39de57b9-85c0-4fd1-aaac-8ca2b6560ad0" providerId="ADAL" clId="{9C4414ED-F8B6-408C-BFC4-C44AC56CAB54}" dt="2023-11-13T07:57:45.183" v="578" actId="20577"/>
          <ac:spMkLst>
            <pc:docMk/>
            <pc:sldMk cId="3030068099" sldId="1044"/>
            <ac:spMk id="2" creationId="{F2762690-C15C-4839-B40F-0AF3A4D89457}"/>
          </ac:spMkLst>
        </pc:spChg>
        <pc:graphicFrameChg chg="mod modGraphic">
          <ac:chgData name="Alfred Asterjadhi" userId="39de57b9-85c0-4fd1-aaac-8ca2b6560ad0" providerId="ADAL" clId="{9C4414ED-F8B6-408C-BFC4-C44AC56CAB54}" dt="2023-11-13T08:02:34.942" v="689"/>
          <ac:graphicFrameMkLst>
            <pc:docMk/>
            <pc:sldMk cId="3030068099" sldId="1044"/>
            <ac:graphicFrameMk id="6" creationId="{5094FBC8-BB74-47F3-965D-16BC678F4D1D}"/>
          </ac:graphicFrameMkLst>
        </pc:graphicFrameChg>
      </pc:sldChg>
      <pc:sldChg chg="modSp add mod">
        <pc:chgData name="Alfred Asterjadhi" userId="39de57b9-85c0-4fd1-aaac-8ca2b6560ad0" providerId="ADAL" clId="{9C4414ED-F8B6-408C-BFC4-C44AC56CAB54}" dt="2023-11-16T02:16:14.107" v="1803" actId="207"/>
        <pc:sldMkLst>
          <pc:docMk/>
          <pc:sldMk cId="1439753108" sldId="1045"/>
        </pc:sldMkLst>
        <pc:spChg chg="mod">
          <ac:chgData name="Alfred Asterjadhi" userId="39de57b9-85c0-4fd1-aaac-8ca2b6560ad0" providerId="ADAL" clId="{9C4414ED-F8B6-408C-BFC4-C44AC56CAB54}" dt="2023-11-13T07:57:47.240" v="579" actId="20577"/>
          <ac:spMkLst>
            <pc:docMk/>
            <pc:sldMk cId="1439753108" sldId="1045"/>
            <ac:spMk id="2" creationId="{F2762690-C15C-4839-B40F-0AF3A4D89457}"/>
          </ac:spMkLst>
        </pc:spChg>
        <pc:graphicFrameChg chg="mod modGraphic">
          <ac:chgData name="Alfred Asterjadhi" userId="39de57b9-85c0-4fd1-aaac-8ca2b6560ad0" providerId="ADAL" clId="{9C4414ED-F8B6-408C-BFC4-C44AC56CAB54}" dt="2023-11-16T02:16:14.107" v="1803" actId="207"/>
          <ac:graphicFrameMkLst>
            <pc:docMk/>
            <pc:sldMk cId="1439753108" sldId="1045"/>
            <ac:graphicFrameMk id="6" creationId="{5094FBC8-BB74-47F3-965D-16BC678F4D1D}"/>
          </ac:graphicFrameMkLst>
        </pc:graphicFrameChg>
      </pc:sldChg>
      <pc:sldChg chg="modSp add mod">
        <pc:chgData name="Alfred Asterjadhi" userId="39de57b9-85c0-4fd1-aaac-8ca2b6560ad0" providerId="ADAL" clId="{9C4414ED-F8B6-408C-BFC4-C44AC56CAB54}" dt="2023-11-16T02:16:59.861" v="1819" actId="20577"/>
        <pc:sldMkLst>
          <pc:docMk/>
          <pc:sldMk cId="4255386338" sldId="1046"/>
        </pc:sldMkLst>
        <pc:spChg chg="mod">
          <ac:chgData name="Alfred Asterjadhi" userId="39de57b9-85c0-4fd1-aaac-8ca2b6560ad0" providerId="ADAL" clId="{9C4414ED-F8B6-408C-BFC4-C44AC56CAB54}" dt="2023-11-13T07:57:50.377" v="580" actId="20577"/>
          <ac:spMkLst>
            <pc:docMk/>
            <pc:sldMk cId="4255386338" sldId="1046"/>
            <ac:spMk id="2" creationId="{F2762690-C15C-4839-B40F-0AF3A4D89457}"/>
          </ac:spMkLst>
        </pc:spChg>
        <pc:graphicFrameChg chg="mod modGraphic">
          <ac:chgData name="Alfred Asterjadhi" userId="39de57b9-85c0-4fd1-aaac-8ca2b6560ad0" providerId="ADAL" clId="{9C4414ED-F8B6-408C-BFC4-C44AC56CAB54}" dt="2023-11-16T02:16:59.861" v="1819" actId="20577"/>
          <ac:graphicFrameMkLst>
            <pc:docMk/>
            <pc:sldMk cId="4255386338" sldId="1046"/>
            <ac:graphicFrameMk id="6" creationId="{5094FBC8-BB74-47F3-965D-16BC678F4D1D}"/>
          </ac:graphicFrameMkLst>
        </pc:graphicFrameChg>
      </pc:sldChg>
      <pc:sldChg chg="modSp add mod">
        <pc:chgData name="Alfred Asterjadhi" userId="39de57b9-85c0-4fd1-aaac-8ca2b6560ad0" providerId="ADAL" clId="{9C4414ED-F8B6-408C-BFC4-C44AC56CAB54}" dt="2023-11-16T00:07:19.790" v="1738" actId="20577"/>
        <pc:sldMkLst>
          <pc:docMk/>
          <pc:sldMk cId="1258431245" sldId="1047"/>
        </pc:sldMkLst>
        <pc:spChg chg="mod">
          <ac:chgData name="Alfred Asterjadhi" userId="39de57b9-85c0-4fd1-aaac-8ca2b6560ad0" providerId="ADAL" clId="{9C4414ED-F8B6-408C-BFC4-C44AC56CAB54}" dt="2023-11-13T21:32:58.754" v="861" actId="20577"/>
          <ac:spMkLst>
            <pc:docMk/>
            <pc:sldMk cId="1258431245" sldId="1047"/>
            <ac:spMk id="2" creationId="{F2762690-C15C-4839-B40F-0AF3A4D89457}"/>
          </ac:spMkLst>
        </pc:spChg>
        <pc:graphicFrameChg chg="mod modGraphic">
          <ac:chgData name="Alfred Asterjadhi" userId="39de57b9-85c0-4fd1-aaac-8ca2b6560ad0" providerId="ADAL" clId="{9C4414ED-F8B6-408C-BFC4-C44AC56CAB54}" dt="2023-11-16T00:07:19.790" v="1738" actId="20577"/>
          <ac:graphicFrameMkLst>
            <pc:docMk/>
            <pc:sldMk cId="1258431245" sldId="1047"/>
            <ac:graphicFrameMk id="6" creationId="{5094FBC8-BB74-47F3-965D-16BC678F4D1D}"/>
          </ac:graphicFrameMkLst>
        </pc:graphicFrameChg>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pChg chg="mod">
          <ac:chgData name="Alfred Asterjadhi" userId="39de57b9-85c0-4fd1-aaac-8ca2b6560ad0" providerId="ADAL" clId="{9C4414ED-F8B6-408C-BFC4-C44AC56CAB54}" dt="2023-11-16T21:04:45.515" v="3083" actId="6549"/>
          <ac:spMkLst>
            <pc:docMk/>
            <pc:sldMk cId="330771405" sldId="1051"/>
            <ac:spMk id="2" creationId="{4AF72B65-374B-4C05-B0E2-23CE84EC74E2}"/>
          </ac:spMkLst>
        </pc:spChg>
        <pc:spChg chg="mod">
          <ac:chgData name="Alfred Asterjadhi" userId="39de57b9-85c0-4fd1-aaac-8ca2b6560ad0" providerId="ADAL" clId="{9C4414ED-F8B6-408C-BFC4-C44AC56CAB54}" dt="2023-11-16T21:06:31.502" v="3153" actId="13926"/>
          <ac:spMkLst>
            <pc:docMk/>
            <pc:sldMk cId="330771405" sldId="1051"/>
            <ac:spMk id="3" creationId="{DD7A2A78-6606-4876-B528-2E87465C44BF}"/>
          </ac:spMkLst>
        </pc:spChg>
      </pc:sldChg>
      <pc:sldChg chg="modSp new del mod">
        <pc:chgData name="Alfred Asterjadhi" userId="39de57b9-85c0-4fd1-aaac-8ca2b6560ad0" providerId="ADAL" clId="{9C4414ED-F8B6-408C-BFC4-C44AC56CAB54}" dt="2023-11-16T02:43:24.205" v="2271" actId="47"/>
        <pc:sldMkLst>
          <pc:docMk/>
          <pc:sldMk cId="2148464460" sldId="1052"/>
        </pc:sldMkLst>
        <pc:spChg chg="mod">
          <ac:chgData name="Alfred Asterjadhi" userId="39de57b9-85c0-4fd1-aaac-8ca2b6560ad0" providerId="ADAL" clId="{9C4414ED-F8B6-408C-BFC4-C44AC56CAB54}" dt="2023-11-16T02:39:07.286" v="2264" actId="20577"/>
          <ac:spMkLst>
            <pc:docMk/>
            <pc:sldMk cId="2148464460" sldId="1052"/>
            <ac:spMk id="2" creationId="{8AB9A29D-1EE4-3C7E-2D60-889DABBF7AA9}"/>
          </ac:spMkLst>
        </pc:spChg>
      </pc:sldChg>
      <pc:sldChg chg="modSp add mod">
        <pc:chgData name="Alfred Asterjadhi" userId="39de57b9-85c0-4fd1-aaac-8ca2b6560ad0" providerId="ADAL" clId="{9C4414ED-F8B6-408C-BFC4-C44AC56CAB54}" dt="2023-11-16T02:46:15.420" v="2405"/>
        <pc:sldMkLst>
          <pc:docMk/>
          <pc:sldMk cId="3238388333" sldId="1053"/>
        </pc:sldMkLst>
        <pc:spChg chg="mod">
          <ac:chgData name="Alfred Asterjadhi" userId="39de57b9-85c0-4fd1-aaac-8ca2b6560ad0" providerId="ADAL" clId="{9C4414ED-F8B6-408C-BFC4-C44AC56CAB54}" dt="2023-11-16T02:46:04.754" v="2404" actId="6549"/>
          <ac:spMkLst>
            <pc:docMk/>
            <pc:sldMk cId="3238388333" sldId="1053"/>
            <ac:spMk id="3" creationId="{BA81CA66-36C1-4159-BDBE-897A4500503B}"/>
          </ac:spMkLst>
        </pc:spChg>
        <pc:spChg chg="mod">
          <ac:chgData name="Alfred Asterjadhi" userId="39de57b9-85c0-4fd1-aaac-8ca2b6560ad0" providerId="ADAL" clId="{9C4414ED-F8B6-408C-BFC4-C44AC56CAB54}" dt="2023-11-16T02:46:15.420" v="2405"/>
          <ac:spMkLst>
            <pc:docMk/>
            <pc:sldMk cId="3238388333" sldId="1053"/>
            <ac:spMk id="6" creationId="{24F6BFB3-F3CC-4290-AD44-409A0CB3DC2A}"/>
          </ac:spMkLst>
        </pc:spChg>
        <pc:spChg chg="mod">
          <ac:chgData name="Alfred Asterjadhi" userId="39de57b9-85c0-4fd1-aaac-8ca2b6560ad0" providerId="ADAL" clId="{9C4414ED-F8B6-408C-BFC4-C44AC56CAB54}" dt="2023-11-16T02:44:59.668" v="2344" actId="20577"/>
          <ac:spMkLst>
            <pc:docMk/>
            <pc:sldMk cId="3238388333" sldId="1053"/>
            <ac:spMk id="7" creationId="{7078CCF3-0DFD-474F-84F0-A806A2715779}"/>
          </ac:spMkLst>
        </pc:spChg>
        <pc:spChg chg="mod">
          <ac:chgData name="Alfred Asterjadhi" userId="39de57b9-85c0-4fd1-aaac-8ca2b6560ad0" providerId="ADAL" clId="{9C4414ED-F8B6-408C-BFC4-C44AC56CAB54}" dt="2023-11-16T02:45:23.131" v="2347" actId="114"/>
          <ac:spMkLst>
            <pc:docMk/>
            <pc:sldMk cId="3238388333" sldId="1053"/>
            <ac:spMk id="16" creationId="{224458F6-EF79-44A1-AB52-DED774BAB2B1}"/>
          </ac:spMkLst>
        </pc:spChg>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pChg chg="mod">
          <ac:chgData name="Alfred Asterjadhi" userId="39de57b9-85c0-4fd1-aaac-8ca2b6560ad0" providerId="ADAL" clId="{9C4414ED-F8B6-408C-BFC4-C44AC56CAB54}" dt="2023-11-16T21:47:22.056" v="3639"/>
          <ac:spMkLst>
            <pc:docMk/>
            <pc:sldMk cId="2586608742" sldId="1055"/>
            <ac:spMk id="3" creationId="{02BA561B-8BAF-4EA4-A797-850374784F0E}"/>
          </ac:spMkLst>
        </pc:spChg>
        <pc:spChg chg="mod">
          <ac:chgData name="Alfred Asterjadhi" userId="39de57b9-85c0-4fd1-aaac-8ca2b6560ad0" providerId="ADAL" clId="{9C4414ED-F8B6-408C-BFC4-C44AC56CAB54}" dt="2023-11-16T03:02:23.283" v="2747" actId="20577"/>
          <ac:spMkLst>
            <pc:docMk/>
            <pc:sldMk cId="2586608742" sldId="1055"/>
            <ac:spMk id="6" creationId="{E9119043-A33A-4FCD-8445-EFEC606B0FF2}"/>
          </ac:spMkLst>
        </pc:spChg>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pChg chg="mod">
          <ac:chgData name="Alfred Asterjadhi" userId="39de57b9-85c0-4fd1-aaac-8ca2b6560ad0" providerId="ADAL" clId="{9C4414ED-F8B6-408C-BFC4-C44AC56CAB54}" dt="2023-11-16T21:06:42.035" v="3160" actId="6549"/>
          <ac:spMkLst>
            <pc:docMk/>
            <pc:sldMk cId="4289060853" sldId="1056"/>
            <ac:spMk id="2" creationId="{4AF72B65-374B-4C05-B0E2-23CE84EC74E2}"/>
          </ac:spMkLst>
        </pc:spChg>
        <pc:spChg chg="mod">
          <ac:chgData name="Alfred Asterjadhi" userId="39de57b9-85c0-4fd1-aaac-8ca2b6560ad0" providerId="ADAL" clId="{9C4414ED-F8B6-408C-BFC4-C44AC56CAB54}" dt="2023-11-16T21:08:03.070" v="3202"/>
          <ac:spMkLst>
            <pc:docMk/>
            <pc:sldMk cId="4289060853" sldId="1056"/>
            <ac:spMk id="3" creationId="{DD7A2A78-6606-4876-B528-2E87465C44BF}"/>
          </ac:spMkLst>
        </pc:spChg>
      </pc:sldChg>
      <pc:sldChg chg="modSp add mod">
        <pc:chgData name="Alfred Asterjadhi" userId="39de57b9-85c0-4fd1-aaac-8ca2b6560ad0" providerId="ADAL" clId="{9C4414ED-F8B6-408C-BFC4-C44AC56CAB54}" dt="2023-11-16T21:29:19.207" v="3364" actId="20577"/>
        <pc:sldMkLst>
          <pc:docMk/>
          <pc:sldMk cId="783774361" sldId="1057"/>
        </pc:sldMkLst>
        <pc:spChg chg="mod">
          <ac:chgData name="Alfred Asterjadhi" userId="39de57b9-85c0-4fd1-aaac-8ca2b6560ad0" providerId="ADAL" clId="{9C4414ED-F8B6-408C-BFC4-C44AC56CAB54}" dt="2023-11-16T21:26:26.421" v="3335" actId="20577"/>
          <ac:spMkLst>
            <pc:docMk/>
            <pc:sldMk cId="783774361" sldId="1057"/>
            <ac:spMk id="2" creationId="{86201023-D319-47E9-A40B-77186EAD192A}"/>
          </ac:spMkLst>
        </pc:spChg>
        <pc:spChg chg="mod">
          <ac:chgData name="Alfred Asterjadhi" userId="39de57b9-85c0-4fd1-aaac-8ca2b6560ad0" providerId="ADAL" clId="{9C4414ED-F8B6-408C-BFC4-C44AC56CAB54}" dt="2023-11-16T21:29:19.207" v="3364" actId="20577"/>
          <ac:spMkLst>
            <pc:docMk/>
            <pc:sldMk cId="783774361" sldId="1057"/>
            <ac:spMk id="3" creationId="{2144E2DD-B4C9-4455-BF3D-11C5769871AF}"/>
          </ac:spMkLst>
        </pc:spChg>
      </pc:sldChg>
      <pc:sldMasterChg chg="modSp mod">
        <pc:chgData name="Alfred Asterjadhi" userId="39de57b9-85c0-4fd1-aaac-8ca2b6560ad0" providerId="ADAL" clId="{9C4414ED-F8B6-408C-BFC4-C44AC56CAB54}" dt="2023-11-17T03:51:27.188" v="4162" actId="20577"/>
        <pc:sldMasterMkLst>
          <pc:docMk/>
          <pc:sldMasterMk cId="0" sldId="2147483648"/>
        </pc:sldMasterMkLst>
        <pc:spChg chg="mod">
          <ac:chgData name="Alfred Asterjadhi" userId="39de57b9-85c0-4fd1-aaac-8ca2b6560ad0" providerId="ADAL" clId="{9C4414ED-F8B6-408C-BFC4-C44AC56CAB54}" dt="2023-11-17T03:51:27.188" v="4162"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pChg chg="mod">
          <ac:chgData name="Alfred Asterjadhi" userId="39de57b9-85c0-4fd1-aaac-8ca2b6560ad0" providerId="ADAL" clId="{918B2327-9F33-46AD-AA35-EEDF1DECFFAE}" dt="2024-01-04T00:27:32.868" v="1424" actId="20577"/>
          <ac:spMkLst>
            <pc:docMk/>
            <pc:sldMk cId="0" sldId="256"/>
            <ac:spMk id="6" creationId="{00000000-0000-0000-0000-000000000000}"/>
          </ac:spMkLst>
        </pc:spChg>
        <pc:spChg chg="mod">
          <ac:chgData name="Alfred Asterjadhi" userId="39de57b9-85c0-4fd1-aaac-8ca2b6560ad0" providerId="ADAL" clId="{918B2327-9F33-46AD-AA35-EEDF1DECFFAE}" dt="2023-12-07T23:28:56.828" v="50" actId="20577"/>
          <ac:spMkLst>
            <pc:docMk/>
            <pc:sldMk cId="0" sldId="256"/>
            <ac:spMk id="3073" creationId="{00000000-0000-0000-0000-000000000000}"/>
          </ac:spMkLst>
        </pc:spChg>
        <pc:spChg chg="mod">
          <ac:chgData name="Alfred Asterjadhi" userId="39de57b9-85c0-4fd1-aaac-8ca2b6560ad0" providerId="ADAL" clId="{918B2327-9F33-46AD-AA35-EEDF1DECFFAE}" dt="2024-01-04T00:27:38.414" v="1428" actId="20577"/>
          <ac:spMkLst>
            <pc:docMk/>
            <pc:sldMk cId="0" sldId="256"/>
            <ac:spMk id="3074" creationId="{00000000-0000-0000-0000-000000000000}"/>
          </ac:spMkLst>
        </pc:spChg>
      </pc:sldChg>
      <pc:sldChg chg="modSp mod">
        <pc:chgData name="Alfred Asterjadhi" userId="39de57b9-85c0-4fd1-aaac-8ca2b6560ad0" providerId="ADAL" clId="{918B2327-9F33-46AD-AA35-EEDF1DECFFAE}" dt="2024-01-04T00:27:49.148" v="1429"/>
        <pc:sldMkLst>
          <pc:docMk/>
          <pc:sldMk cId="0" sldId="257"/>
        </pc:sldMkLst>
        <pc:spChg chg="mod">
          <ac:chgData name="Alfred Asterjadhi" userId="39de57b9-85c0-4fd1-aaac-8ca2b6560ad0" providerId="ADAL" clId="{918B2327-9F33-46AD-AA35-EEDF1DECFFAE}" dt="2024-01-04T00:27:49.148" v="1429"/>
          <ac:spMkLst>
            <pc:docMk/>
            <pc:sldMk cId="0" sldId="257"/>
            <ac:spMk id="7" creationId="{4565958B-DD30-4EE7-AF20-DC550898176B}"/>
          </ac:spMkLst>
        </pc:spChg>
        <pc:spChg chg="mod">
          <ac:chgData name="Alfred Asterjadhi" userId="39de57b9-85c0-4fd1-aaac-8ca2b6560ad0" providerId="ADAL" clId="{918B2327-9F33-46AD-AA35-EEDF1DECFFAE}" dt="2023-12-08T01:53:06.700" v="1252" actId="20577"/>
          <ac:spMkLst>
            <pc:docMk/>
            <pc:sldMk cId="0" sldId="257"/>
            <ac:spMk id="4098" creationId="{00000000-0000-0000-0000-000000000000}"/>
          </ac:spMkLst>
        </pc:spChg>
      </pc:sldChg>
      <pc:sldChg chg="modSp mod">
        <pc:chgData name="Alfred Asterjadhi" userId="39de57b9-85c0-4fd1-aaac-8ca2b6560ad0" providerId="ADAL" clId="{918B2327-9F33-46AD-AA35-EEDF1DECFFAE}" dt="2024-01-04T00:27:52.754" v="1431"/>
        <pc:sldMkLst>
          <pc:docMk/>
          <pc:sldMk cId="3254182675" sldId="258"/>
        </pc:sldMkLst>
        <pc:spChg chg="mod">
          <ac:chgData name="Alfred Asterjadhi" userId="39de57b9-85c0-4fd1-aaac-8ca2b6560ad0" providerId="ADAL" clId="{918B2327-9F33-46AD-AA35-EEDF1DECFFAE}" dt="2024-01-04T00:27:52.754" v="1431"/>
          <ac:spMkLst>
            <pc:docMk/>
            <pc:sldMk cId="3254182675" sldId="258"/>
            <ac:spMk id="7" creationId="{4F62ADF5-BC8B-4EF4-B4E8-C355611EECFF}"/>
          </ac:spMkLst>
        </pc:spChg>
      </pc:sldChg>
      <pc:sldChg chg="modSp mod">
        <pc:chgData name="Alfred Asterjadhi" userId="39de57b9-85c0-4fd1-aaac-8ca2b6560ad0" providerId="ADAL" clId="{918B2327-9F33-46AD-AA35-EEDF1DECFFAE}" dt="2024-01-04T00:27:55.734" v="1433"/>
        <pc:sldMkLst>
          <pc:docMk/>
          <pc:sldMk cId="3136880362" sldId="260"/>
        </pc:sldMkLst>
        <pc:spChg chg="mod">
          <ac:chgData name="Alfred Asterjadhi" userId="39de57b9-85c0-4fd1-aaac-8ca2b6560ad0" providerId="ADAL" clId="{918B2327-9F33-46AD-AA35-EEDF1DECFFAE}" dt="2024-01-04T00:27:55.734" v="1433"/>
          <ac:spMkLst>
            <pc:docMk/>
            <pc:sldMk cId="3136880362" sldId="260"/>
            <ac:spMk id="7" creationId="{733EE7F5-4D25-4915-8021-FD9EE23E2C32}"/>
          </ac:spMkLst>
        </pc:spChg>
      </pc:sldChg>
      <pc:sldChg chg="modSp mod">
        <pc:chgData name="Alfred Asterjadhi" userId="39de57b9-85c0-4fd1-aaac-8ca2b6560ad0" providerId="ADAL" clId="{918B2327-9F33-46AD-AA35-EEDF1DECFFAE}" dt="2024-01-04T00:28:00.500" v="1437"/>
        <pc:sldMkLst>
          <pc:docMk/>
          <pc:sldMk cId="1676196551" sldId="261"/>
        </pc:sldMkLst>
        <pc:spChg chg="mod">
          <ac:chgData name="Alfred Asterjadhi" userId="39de57b9-85c0-4fd1-aaac-8ca2b6560ad0" providerId="ADAL" clId="{918B2327-9F33-46AD-AA35-EEDF1DECFFAE}" dt="2024-01-04T00:28:00.500" v="1437"/>
          <ac:spMkLst>
            <pc:docMk/>
            <pc:sldMk cId="1676196551" sldId="261"/>
            <ac:spMk id="7" creationId="{0A0F1EBF-63A8-4C75-8DB7-0D8CD44D0896}"/>
          </ac:spMkLst>
        </pc:spChg>
      </pc:sldChg>
      <pc:sldChg chg="modSp mod">
        <pc:chgData name="Alfred Asterjadhi" userId="39de57b9-85c0-4fd1-aaac-8ca2b6560ad0" providerId="ADAL" clId="{918B2327-9F33-46AD-AA35-EEDF1DECFFAE}" dt="2024-01-04T00:28:01.702" v="1438"/>
        <pc:sldMkLst>
          <pc:docMk/>
          <pc:sldMk cId="2927177891" sldId="263"/>
        </pc:sldMkLst>
        <pc:spChg chg="mod">
          <ac:chgData name="Alfred Asterjadhi" userId="39de57b9-85c0-4fd1-aaac-8ca2b6560ad0" providerId="ADAL" clId="{918B2327-9F33-46AD-AA35-EEDF1DECFFAE}" dt="2024-01-04T00:28:01.702" v="1438"/>
          <ac:spMkLst>
            <pc:docMk/>
            <pc:sldMk cId="2927177891" sldId="263"/>
            <ac:spMk id="9" creationId="{4BB4CFD1-21C6-467E-AB6E-3577A473F86D}"/>
          </ac:spMkLst>
        </pc:spChg>
      </pc:sldChg>
      <pc:sldChg chg="modSp mod">
        <pc:chgData name="Alfred Asterjadhi" userId="39de57b9-85c0-4fd1-aaac-8ca2b6560ad0" providerId="ADAL" clId="{918B2327-9F33-46AD-AA35-EEDF1DECFFAE}" dt="2024-01-04T00:28:02.936" v="1439"/>
        <pc:sldMkLst>
          <pc:docMk/>
          <pc:sldMk cId="4277600907" sldId="264"/>
        </pc:sldMkLst>
        <pc:spChg chg="mod">
          <ac:chgData name="Alfred Asterjadhi" userId="39de57b9-85c0-4fd1-aaac-8ca2b6560ad0" providerId="ADAL" clId="{918B2327-9F33-46AD-AA35-EEDF1DECFFAE}" dt="2024-01-04T00:28:02.936" v="1439"/>
          <ac:spMkLst>
            <pc:docMk/>
            <pc:sldMk cId="4277600907" sldId="264"/>
            <ac:spMk id="8" creationId="{B2C4C695-AFB3-4956-B721-DB0805BA0685}"/>
          </ac:spMkLst>
        </pc:spChg>
      </pc:sldChg>
      <pc:sldChg chg="modSp mod">
        <pc:chgData name="Alfred Asterjadhi" userId="39de57b9-85c0-4fd1-aaac-8ca2b6560ad0" providerId="ADAL" clId="{918B2327-9F33-46AD-AA35-EEDF1DECFFAE}" dt="2024-01-04T00:28:04.172" v="1440"/>
        <pc:sldMkLst>
          <pc:docMk/>
          <pc:sldMk cId="2436815634" sldId="265"/>
        </pc:sldMkLst>
        <pc:spChg chg="mod">
          <ac:chgData name="Alfred Asterjadhi" userId="39de57b9-85c0-4fd1-aaac-8ca2b6560ad0" providerId="ADAL" clId="{918B2327-9F33-46AD-AA35-EEDF1DECFFAE}" dt="2024-01-04T00:28:04.172" v="1440"/>
          <ac:spMkLst>
            <pc:docMk/>
            <pc:sldMk cId="2436815634" sldId="265"/>
            <ac:spMk id="9" creationId="{535943CE-0A57-43F4-9844-46B4091CBC16}"/>
          </ac:spMkLst>
        </pc:spChg>
      </pc:sldChg>
      <pc:sldChg chg="modSp mod">
        <pc:chgData name="Alfred Asterjadhi" userId="39de57b9-85c0-4fd1-aaac-8ca2b6560ad0" providerId="ADAL" clId="{918B2327-9F33-46AD-AA35-EEDF1DECFFAE}" dt="2024-01-04T00:28:05.551" v="1441"/>
        <pc:sldMkLst>
          <pc:docMk/>
          <pc:sldMk cId="2400177835" sldId="266"/>
        </pc:sldMkLst>
        <pc:spChg chg="mod">
          <ac:chgData name="Alfred Asterjadhi" userId="39de57b9-85c0-4fd1-aaac-8ca2b6560ad0" providerId="ADAL" clId="{918B2327-9F33-46AD-AA35-EEDF1DECFFAE}" dt="2024-01-04T00:28:05.551" v="1441"/>
          <ac:spMkLst>
            <pc:docMk/>
            <pc:sldMk cId="2400177835" sldId="266"/>
            <ac:spMk id="8" creationId="{C5505616-1CE2-43B4-878B-31634EEB6CA7}"/>
          </ac:spMkLst>
        </pc:spChg>
      </pc:sldChg>
      <pc:sldChg chg="modSp mod">
        <pc:chgData name="Alfred Asterjadhi" userId="39de57b9-85c0-4fd1-aaac-8ca2b6560ad0" providerId="ADAL" clId="{918B2327-9F33-46AD-AA35-EEDF1DECFFAE}" dt="2024-01-04T00:28:11.791" v="1446"/>
        <pc:sldMkLst>
          <pc:docMk/>
          <pc:sldMk cId="132832093" sldId="267"/>
        </pc:sldMkLst>
        <pc:spChg chg="mod">
          <ac:chgData name="Alfred Asterjadhi" userId="39de57b9-85c0-4fd1-aaac-8ca2b6560ad0" providerId="ADAL" clId="{918B2327-9F33-46AD-AA35-EEDF1DECFFAE}" dt="2023-12-08T01:54:31.996" v="1268" actId="20577"/>
          <ac:spMkLst>
            <pc:docMk/>
            <pc:sldMk cId="132832093" sldId="267"/>
            <ac:spMk id="3" creationId="{00000000-0000-0000-0000-000000000000}"/>
          </ac:spMkLst>
        </pc:spChg>
        <pc:spChg chg="mod">
          <ac:chgData name="Alfred Asterjadhi" userId="39de57b9-85c0-4fd1-aaac-8ca2b6560ad0" providerId="ADAL" clId="{918B2327-9F33-46AD-AA35-EEDF1DECFFAE}" dt="2024-01-04T00:28:11.791" v="1446"/>
          <ac:spMkLst>
            <pc:docMk/>
            <pc:sldMk cId="132832093" sldId="267"/>
            <ac:spMk id="7" creationId="{C00CAC69-BF6D-4936-9CE0-D96F88ACD748}"/>
          </ac:spMkLst>
        </pc:spChg>
      </pc:sldChg>
      <pc:sldChg chg="modSp mod">
        <pc:chgData name="Alfred Asterjadhi" userId="39de57b9-85c0-4fd1-aaac-8ca2b6560ad0" providerId="ADAL" clId="{918B2327-9F33-46AD-AA35-EEDF1DECFFAE}" dt="2024-01-04T00:28:16.742" v="1448"/>
        <pc:sldMkLst>
          <pc:docMk/>
          <pc:sldMk cId="3976818858" sldId="269"/>
        </pc:sldMkLst>
        <pc:spChg chg="mod">
          <ac:chgData name="Alfred Asterjadhi" userId="39de57b9-85c0-4fd1-aaac-8ca2b6560ad0" providerId="ADAL" clId="{918B2327-9F33-46AD-AA35-EEDF1DECFFAE}" dt="2024-01-04T00:28:16.742" v="1448"/>
          <ac:spMkLst>
            <pc:docMk/>
            <pc:sldMk cId="3976818858" sldId="269"/>
            <ac:spMk id="6" creationId="{00000000-0000-0000-0000-000000000000}"/>
          </ac:spMkLst>
        </pc:spChg>
        <pc:graphicFrameChg chg="mod modGraphic">
          <ac:chgData name="Alfred Asterjadhi" userId="39de57b9-85c0-4fd1-aaac-8ca2b6560ad0" providerId="ADAL" clId="{918B2327-9F33-46AD-AA35-EEDF1DECFFAE}" dt="2023-12-07T23:56:40.301" v="391"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918B2327-9F33-46AD-AA35-EEDF1DECFFAE}" dt="2024-01-04T00:28:06.794" v="1442"/>
        <pc:sldMkLst>
          <pc:docMk/>
          <pc:sldMk cId="3387863760" sldId="270"/>
        </pc:sldMkLst>
        <pc:spChg chg="mod">
          <ac:chgData name="Alfred Asterjadhi" userId="39de57b9-85c0-4fd1-aaac-8ca2b6560ad0" providerId="ADAL" clId="{918B2327-9F33-46AD-AA35-EEDF1DECFFAE}" dt="2024-01-04T00:28:06.794" v="1442"/>
          <ac:spMkLst>
            <pc:docMk/>
            <pc:sldMk cId="3387863760" sldId="270"/>
            <ac:spMk id="8" creationId="{B1C9D975-9B89-429E-A2AD-175C2CE0D83A}"/>
          </ac:spMkLst>
        </pc:spChg>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pChg chg="mod">
          <ac:chgData name="Alfred Asterjadhi" userId="39de57b9-85c0-4fd1-aaac-8ca2b6560ad0" providerId="ADAL" clId="{918B2327-9F33-46AD-AA35-EEDF1DECFFAE}" dt="2023-12-07T23:50:55.278" v="337" actId="20577"/>
          <ac:spMkLst>
            <pc:docMk/>
            <pc:sldMk cId="2243228416" sldId="299"/>
            <ac:spMk id="3" creationId="{3857177C-4F12-41D1-AB93-6925069E5DB9}"/>
          </ac:spMkLst>
        </pc:spChg>
        <pc:spChg chg="mod">
          <ac:chgData name="Alfred Asterjadhi" userId="39de57b9-85c0-4fd1-aaac-8ca2b6560ad0" providerId="ADAL" clId="{918B2327-9F33-46AD-AA35-EEDF1DECFFAE}" dt="2024-01-04T00:28:15.292" v="1447"/>
          <ac:spMkLst>
            <pc:docMk/>
            <pc:sldMk cId="2243228416" sldId="299"/>
            <ac:spMk id="8" creationId="{ADA0A8BA-AA59-4AB6-9BD0-89E3B2E275F5}"/>
          </ac:spMkLst>
        </pc:spChg>
        <pc:spChg chg="mod">
          <ac:chgData name="Alfred Asterjadhi" userId="39de57b9-85c0-4fd1-aaac-8ca2b6560ad0" providerId="ADAL" clId="{918B2327-9F33-46AD-AA35-EEDF1DECFFAE}" dt="2023-12-07T23:55:03.018" v="371" actId="20577"/>
          <ac:spMkLst>
            <pc:docMk/>
            <pc:sldMk cId="2243228416" sldId="299"/>
            <ac:spMk id="17" creationId="{442A1050-6527-4B2E-A943-E125D6B48B52}"/>
          </ac:spMkLst>
        </pc:spChg>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pChg chg="mod">
          <ac:chgData name="Alfred Asterjadhi" userId="39de57b9-85c0-4fd1-aaac-8ca2b6560ad0" providerId="ADAL" clId="{918B2327-9F33-46AD-AA35-EEDF1DECFFAE}" dt="2023-12-08T00:32:08.294" v="899" actId="20577"/>
          <ac:spMkLst>
            <pc:docMk/>
            <pc:sldMk cId="2980831737" sldId="319"/>
            <ac:spMk id="2" creationId="{EE525AF4-37DB-4E29-AD72-7631882AA2E6}"/>
          </ac:spMkLst>
        </pc:spChg>
        <pc:spChg chg="mod">
          <ac:chgData name="Alfred Asterjadhi" userId="39de57b9-85c0-4fd1-aaac-8ca2b6560ad0" providerId="ADAL" clId="{918B2327-9F33-46AD-AA35-EEDF1DECFFAE}" dt="2023-12-08T00:40:39.500" v="943" actId="20577"/>
          <ac:spMkLst>
            <pc:docMk/>
            <pc:sldMk cId="2980831737" sldId="319"/>
            <ac:spMk id="3" creationId="{6AF5FB04-E4D8-4FCF-BED4-5561E8929E9D}"/>
          </ac:spMkLst>
        </pc:spChg>
        <pc:spChg chg="mod">
          <ac:chgData name="Alfred Asterjadhi" userId="39de57b9-85c0-4fd1-aaac-8ca2b6560ad0" providerId="ADAL" clId="{918B2327-9F33-46AD-AA35-EEDF1DECFFAE}" dt="2024-01-04T00:28:38.805" v="1465"/>
          <ac:spMkLst>
            <pc:docMk/>
            <pc:sldMk cId="2980831737" sldId="319"/>
            <ac:spMk id="6" creationId="{71FA71E5-6162-469C-B001-42737D5D1DD6}"/>
          </ac:spMkLst>
        </pc:spChg>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pChg chg="mod ord">
          <ac:chgData name="Alfred Asterjadhi" userId="39de57b9-85c0-4fd1-aaac-8ca2b6560ad0" providerId="ADAL" clId="{918B2327-9F33-46AD-AA35-EEDF1DECFFAE}" dt="2023-12-08T00:31:47.182" v="865" actId="20577"/>
          <ac:spMkLst>
            <pc:docMk/>
            <pc:sldMk cId="782085236" sldId="322"/>
            <ac:spMk id="2" creationId="{EE525AF4-37DB-4E29-AD72-7631882AA2E6}"/>
          </ac:spMkLst>
        </pc:spChg>
        <pc:spChg chg="mod ord">
          <ac:chgData name="Alfred Asterjadhi" userId="39de57b9-85c0-4fd1-aaac-8ca2b6560ad0" providerId="ADAL" clId="{918B2327-9F33-46AD-AA35-EEDF1DECFFAE}" dt="2023-12-08T00:31:34.914" v="846" actId="14"/>
          <ac:spMkLst>
            <pc:docMk/>
            <pc:sldMk cId="782085236" sldId="322"/>
            <ac:spMk id="3" creationId="{6AF5FB04-E4D8-4FCF-BED4-5561E8929E9D}"/>
          </ac:spMkLst>
        </pc:spChg>
        <pc:spChg chg="mod ord">
          <ac:chgData name="Alfred Asterjadhi" userId="39de57b9-85c0-4fd1-aaac-8ca2b6560ad0" providerId="ADAL" clId="{918B2327-9F33-46AD-AA35-EEDF1DECFFAE}" dt="2023-12-08T00:31:31.751" v="843" actId="6264"/>
          <ac:spMkLst>
            <pc:docMk/>
            <pc:sldMk cId="782085236" sldId="322"/>
            <ac:spMk id="4" creationId="{0477C608-959A-4343-A862-7F0AE3E7DC50}"/>
          </ac:spMkLst>
        </pc:spChg>
        <pc:spChg chg="mod ord">
          <ac:chgData name="Alfred Asterjadhi" userId="39de57b9-85c0-4fd1-aaac-8ca2b6560ad0" providerId="ADAL" clId="{918B2327-9F33-46AD-AA35-EEDF1DECFFAE}" dt="2023-12-08T00:31:31.751" v="843" actId="6264"/>
          <ac:spMkLst>
            <pc:docMk/>
            <pc:sldMk cId="782085236" sldId="322"/>
            <ac:spMk id="5" creationId="{85245317-723B-42B2-A794-968C592B5BBB}"/>
          </ac:spMkLst>
        </pc:spChg>
        <pc:spChg chg="mod ord">
          <ac:chgData name="Alfred Asterjadhi" userId="39de57b9-85c0-4fd1-aaac-8ca2b6560ad0" providerId="ADAL" clId="{918B2327-9F33-46AD-AA35-EEDF1DECFFAE}" dt="2024-01-04T00:28:37.433" v="1464"/>
          <ac:spMkLst>
            <pc:docMk/>
            <pc:sldMk cId="782085236" sldId="322"/>
            <ac:spMk id="6" creationId="{71FA71E5-6162-469C-B001-42737D5D1DD6}"/>
          </ac:spMkLst>
        </pc:spChg>
        <pc:spChg chg="add del mod">
          <ac:chgData name="Alfred Asterjadhi" userId="39de57b9-85c0-4fd1-aaac-8ca2b6560ad0" providerId="ADAL" clId="{918B2327-9F33-46AD-AA35-EEDF1DECFFAE}" dt="2023-12-08T00:31:31.751" v="843" actId="6264"/>
          <ac:spMkLst>
            <pc:docMk/>
            <pc:sldMk cId="782085236" sldId="322"/>
            <ac:spMk id="7" creationId="{51B86843-64A3-E984-6A5F-70874BAC1B91}"/>
          </ac:spMkLst>
        </pc:spChg>
        <pc:spChg chg="add del mod">
          <ac:chgData name="Alfred Asterjadhi" userId="39de57b9-85c0-4fd1-aaac-8ca2b6560ad0" providerId="ADAL" clId="{918B2327-9F33-46AD-AA35-EEDF1DECFFAE}" dt="2023-12-08T00:31:31.751" v="843" actId="6264"/>
          <ac:spMkLst>
            <pc:docMk/>
            <pc:sldMk cId="782085236" sldId="322"/>
            <ac:spMk id="8" creationId="{FE21743A-AE8F-3EC9-D54A-299A744EC78D}"/>
          </ac:spMkLst>
        </pc:spChg>
        <pc:spChg chg="add del mod">
          <ac:chgData name="Alfred Asterjadhi" userId="39de57b9-85c0-4fd1-aaac-8ca2b6560ad0" providerId="ADAL" clId="{918B2327-9F33-46AD-AA35-EEDF1DECFFAE}" dt="2023-12-08T00:31:31.751" v="843" actId="6264"/>
          <ac:spMkLst>
            <pc:docMk/>
            <pc:sldMk cId="782085236" sldId="322"/>
            <ac:spMk id="9" creationId="{BAF2BB68-113D-8BE2-3CF2-B321419E890A}"/>
          </ac:spMkLst>
        </pc:spChg>
        <pc:spChg chg="add del mod">
          <ac:chgData name="Alfred Asterjadhi" userId="39de57b9-85c0-4fd1-aaac-8ca2b6560ad0" providerId="ADAL" clId="{918B2327-9F33-46AD-AA35-EEDF1DECFFAE}" dt="2023-12-08T00:31:31.751" v="843" actId="6264"/>
          <ac:spMkLst>
            <pc:docMk/>
            <pc:sldMk cId="782085236" sldId="322"/>
            <ac:spMk id="10" creationId="{AF047BBD-E45A-79CC-232F-6C17CC2D0CFA}"/>
          </ac:spMkLst>
        </pc:spChg>
        <pc:spChg chg="add del mod">
          <ac:chgData name="Alfred Asterjadhi" userId="39de57b9-85c0-4fd1-aaac-8ca2b6560ad0" providerId="ADAL" clId="{918B2327-9F33-46AD-AA35-EEDF1DECFFAE}" dt="2023-12-08T00:31:31.751" v="843" actId="6264"/>
          <ac:spMkLst>
            <pc:docMk/>
            <pc:sldMk cId="782085236" sldId="322"/>
            <ac:spMk id="11" creationId="{78B6E6B3-6969-E8F1-5203-BC28DC7C6390}"/>
          </ac:spMkLst>
        </pc:spChg>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pChg chg="mod">
          <ac:chgData name="Alfred Asterjadhi" userId="39de57b9-85c0-4fd1-aaac-8ca2b6560ad0" providerId="ADAL" clId="{918B2327-9F33-46AD-AA35-EEDF1DECFFAE}" dt="2024-01-04T00:29:06.964" v="1486"/>
          <ac:spMkLst>
            <pc:docMk/>
            <pc:sldMk cId="1677969607" sldId="323"/>
            <ac:spMk id="7" creationId="{247ADCDE-7164-400D-8B27-4BAED4FE7810}"/>
          </ac:spMkLst>
        </pc:spChg>
      </pc:sldChg>
      <pc:sldChg chg="modSp mod">
        <pc:chgData name="Alfred Asterjadhi" userId="39de57b9-85c0-4fd1-aaac-8ca2b6560ad0" providerId="ADAL" clId="{918B2327-9F33-46AD-AA35-EEDF1DECFFAE}" dt="2024-01-04T00:27:59.086" v="1436"/>
        <pc:sldMkLst>
          <pc:docMk/>
          <pc:sldMk cId="1908471061" sldId="328"/>
        </pc:sldMkLst>
        <pc:spChg chg="mod">
          <ac:chgData name="Alfred Asterjadhi" userId="39de57b9-85c0-4fd1-aaac-8ca2b6560ad0" providerId="ADAL" clId="{918B2327-9F33-46AD-AA35-EEDF1DECFFAE}" dt="2023-12-08T01:41:31.425" v="1142" actId="6549"/>
          <ac:spMkLst>
            <pc:docMk/>
            <pc:sldMk cId="1908471061" sldId="328"/>
            <ac:spMk id="3" creationId="{3EF9BE80-D462-4B64-8448-3B553445EDCF}"/>
          </ac:spMkLst>
        </pc:spChg>
        <pc:spChg chg="mod">
          <ac:chgData name="Alfred Asterjadhi" userId="39de57b9-85c0-4fd1-aaac-8ca2b6560ad0" providerId="ADAL" clId="{918B2327-9F33-46AD-AA35-EEDF1DECFFAE}" dt="2024-01-04T00:27:59.086" v="1436"/>
          <ac:spMkLst>
            <pc:docMk/>
            <pc:sldMk cId="1908471061" sldId="328"/>
            <ac:spMk id="6" creationId="{FCA6EDD1-4720-45B9-8B18-08C7AF47C492}"/>
          </ac:spMkLst>
        </pc:spChg>
      </pc:sldChg>
      <pc:sldChg chg="modSp mod">
        <pc:chgData name="Alfred Asterjadhi" userId="39de57b9-85c0-4fd1-aaac-8ca2b6560ad0" providerId="ADAL" clId="{918B2327-9F33-46AD-AA35-EEDF1DECFFAE}" dt="2024-01-04T00:28:08.019" v="1443"/>
        <pc:sldMkLst>
          <pc:docMk/>
          <pc:sldMk cId="15571502" sldId="330"/>
        </pc:sldMkLst>
        <pc:spChg chg="mod">
          <ac:chgData name="Alfred Asterjadhi" userId="39de57b9-85c0-4fd1-aaac-8ca2b6560ad0" providerId="ADAL" clId="{918B2327-9F33-46AD-AA35-EEDF1DECFFAE}" dt="2024-01-04T00:28:08.019" v="1443"/>
          <ac:spMkLst>
            <pc:docMk/>
            <pc:sldMk cId="15571502" sldId="330"/>
            <ac:spMk id="6" creationId="{5C48BDE3-7807-417F-A4F1-5356D38590CA}"/>
          </ac:spMkLst>
        </pc:spChg>
      </pc:sldChg>
      <pc:sldChg chg="modSp mod">
        <pc:chgData name="Alfred Asterjadhi" userId="39de57b9-85c0-4fd1-aaac-8ca2b6560ad0" providerId="ADAL" clId="{918B2327-9F33-46AD-AA35-EEDF1DECFFAE}" dt="2024-01-04T00:28:09.300" v="1444"/>
        <pc:sldMkLst>
          <pc:docMk/>
          <pc:sldMk cId="3200711991" sldId="331"/>
        </pc:sldMkLst>
        <pc:spChg chg="mod">
          <ac:chgData name="Alfred Asterjadhi" userId="39de57b9-85c0-4fd1-aaac-8ca2b6560ad0" providerId="ADAL" clId="{918B2327-9F33-46AD-AA35-EEDF1DECFFAE}" dt="2024-01-04T00:28:09.300" v="1444"/>
          <ac:spMkLst>
            <pc:docMk/>
            <pc:sldMk cId="3200711991" sldId="331"/>
            <ac:spMk id="6" creationId="{C3BF5992-FFFD-4B64-900D-0590BA3C03CE}"/>
          </ac:spMkLst>
        </pc:spChg>
      </pc:sldChg>
      <pc:sldChg chg="modSp mod">
        <pc:chgData name="Alfred Asterjadhi" userId="39de57b9-85c0-4fd1-aaac-8ca2b6560ad0" providerId="ADAL" clId="{918B2327-9F33-46AD-AA35-EEDF1DECFFAE}" dt="2024-01-04T00:28:10.498" v="1445"/>
        <pc:sldMkLst>
          <pc:docMk/>
          <pc:sldMk cId="2409609221" sldId="332"/>
        </pc:sldMkLst>
        <pc:spChg chg="mod">
          <ac:chgData name="Alfred Asterjadhi" userId="39de57b9-85c0-4fd1-aaac-8ca2b6560ad0" providerId="ADAL" clId="{918B2327-9F33-46AD-AA35-EEDF1DECFFAE}" dt="2024-01-04T00:28:10.498" v="1445"/>
          <ac:spMkLst>
            <pc:docMk/>
            <pc:sldMk cId="2409609221" sldId="332"/>
            <ac:spMk id="6" creationId="{2B4D6F20-084B-4EE9-AD6D-290838010348}"/>
          </ac:spMkLst>
        </pc:spChg>
      </pc:sldChg>
      <pc:sldChg chg="modSp mod">
        <pc:chgData name="Alfred Asterjadhi" userId="39de57b9-85c0-4fd1-aaac-8ca2b6560ad0" providerId="ADAL" clId="{918B2327-9F33-46AD-AA35-EEDF1DECFFAE}" dt="2024-01-04T00:27:51.238" v="1430"/>
        <pc:sldMkLst>
          <pc:docMk/>
          <pc:sldMk cId="3843208451" sldId="333"/>
        </pc:sldMkLst>
        <pc:spChg chg="mod">
          <ac:chgData name="Alfred Asterjadhi" userId="39de57b9-85c0-4fd1-aaac-8ca2b6560ad0" providerId="ADAL" clId="{918B2327-9F33-46AD-AA35-EEDF1DECFFAE}" dt="2023-12-11T17:41:38.538" v="1269"/>
          <ac:spMkLst>
            <pc:docMk/>
            <pc:sldMk cId="3843208451" sldId="333"/>
            <ac:spMk id="3" creationId="{918D7AE7-F661-4AD4-9210-88B6E5699ED9}"/>
          </ac:spMkLst>
        </pc:spChg>
        <pc:spChg chg="mod">
          <ac:chgData name="Alfred Asterjadhi" userId="39de57b9-85c0-4fd1-aaac-8ca2b6560ad0" providerId="ADAL" clId="{918B2327-9F33-46AD-AA35-EEDF1DECFFAE}" dt="2024-01-04T00:27:51.238" v="1430"/>
          <ac:spMkLst>
            <pc:docMk/>
            <pc:sldMk cId="3843208451" sldId="333"/>
            <ac:spMk id="6" creationId="{A8221584-6364-48AC-B1C3-833137C81726}"/>
          </ac:spMkLst>
        </pc:spChg>
      </pc:sldChg>
      <pc:sldChg chg="modSp mod">
        <pc:chgData name="Alfred Asterjadhi" userId="39de57b9-85c0-4fd1-aaac-8ca2b6560ad0" providerId="ADAL" clId="{918B2327-9F33-46AD-AA35-EEDF1DECFFAE}" dt="2024-01-04T00:27:54.246" v="1432"/>
        <pc:sldMkLst>
          <pc:docMk/>
          <pc:sldMk cId="3977221359" sldId="340"/>
        </pc:sldMkLst>
        <pc:spChg chg="mod">
          <ac:chgData name="Alfred Asterjadhi" userId="39de57b9-85c0-4fd1-aaac-8ca2b6560ad0" providerId="ADAL" clId="{918B2327-9F33-46AD-AA35-EEDF1DECFFAE}" dt="2024-01-04T00:27:54.246" v="1432"/>
          <ac:spMkLst>
            <pc:docMk/>
            <pc:sldMk cId="3977221359" sldId="340"/>
            <ac:spMk id="6" creationId="{BC264D22-EE96-4B0F-90AA-B4358FF19246}"/>
          </ac:spMkLst>
        </pc:spChg>
      </pc:sldChg>
      <pc:sldChg chg="modSp mod">
        <pc:chgData name="Alfred Asterjadhi" userId="39de57b9-85c0-4fd1-aaac-8ca2b6560ad0" providerId="ADAL" clId="{918B2327-9F33-46AD-AA35-EEDF1DECFFAE}" dt="2024-01-04T00:28:58.941" v="1480"/>
        <pc:sldMkLst>
          <pc:docMk/>
          <pc:sldMk cId="3930036297" sldId="356"/>
        </pc:sldMkLst>
        <pc:spChg chg="mod">
          <ac:chgData name="Alfred Asterjadhi" userId="39de57b9-85c0-4fd1-aaac-8ca2b6560ad0" providerId="ADAL" clId="{918B2327-9F33-46AD-AA35-EEDF1DECFFAE}" dt="2023-12-08T00:28:38.873" v="788" actId="13926"/>
          <ac:spMkLst>
            <pc:docMk/>
            <pc:sldMk cId="3930036297" sldId="356"/>
            <ac:spMk id="2" creationId="{4B5F0D0E-8BB7-48AB-9160-728B8B3399A2}"/>
          </ac:spMkLst>
        </pc:spChg>
        <pc:spChg chg="mod">
          <ac:chgData name="Alfred Asterjadhi" userId="39de57b9-85c0-4fd1-aaac-8ca2b6560ad0" providerId="ADAL" clId="{918B2327-9F33-46AD-AA35-EEDF1DECFFAE}" dt="2023-12-08T00:28:52.999" v="804" actId="6549"/>
          <ac:spMkLst>
            <pc:docMk/>
            <pc:sldMk cId="3930036297" sldId="356"/>
            <ac:spMk id="3" creationId="{DFB0BA47-D7B6-4F95-932E-A7AA615BC440}"/>
          </ac:spMkLst>
        </pc:spChg>
        <pc:spChg chg="mod">
          <ac:chgData name="Alfred Asterjadhi" userId="39de57b9-85c0-4fd1-aaac-8ca2b6560ad0" providerId="ADAL" clId="{918B2327-9F33-46AD-AA35-EEDF1DECFFAE}" dt="2024-01-04T00:28:58.941" v="1480"/>
          <ac:spMkLst>
            <pc:docMk/>
            <pc:sldMk cId="3930036297" sldId="356"/>
            <ac:spMk id="6" creationId="{974B2026-97FB-40D2-8F22-7E6D319B4EA2}"/>
          </ac:spMkLst>
        </pc:spChg>
      </pc:sldChg>
      <pc:sldChg chg="modSp mod">
        <pc:chgData name="Alfred Asterjadhi" userId="39de57b9-85c0-4fd1-aaac-8ca2b6560ad0" providerId="ADAL" clId="{918B2327-9F33-46AD-AA35-EEDF1DECFFAE}" dt="2024-01-04T00:29:04.341" v="1484"/>
        <pc:sldMkLst>
          <pc:docMk/>
          <pc:sldMk cId="3576977642" sldId="362"/>
        </pc:sldMkLst>
        <pc:spChg chg="mod">
          <ac:chgData name="Alfred Asterjadhi" userId="39de57b9-85c0-4fd1-aaac-8ca2b6560ad0" providerId="ADAL" clId="{918B2327-9F33-46AD-AA35-EEDF1DECFFAE}" dt="2023-12-08T00:47:08.383" v="1122" actId="20577"/>
          <ac:spMkLst>
            <pc:docMk/>
            <pc:sldMk cId="3576977642" sldId="362"/>
            <ac:spMk id="2" creationId="{0EAF4D72-7EB5-22A3-403A-E095C87E6E26}"/>
          </ac:spMkLst>
        </pc:spChg>
        <pc:spChg chg="mod">
          <ac:chgData name="Alfred Asterjadhi" userId="39de57b9-85c0-4fd1-aaac-8ca2b6560ad0" providerId="ADAL" clId="{918B2327-9F33-46AD-AA35-EEDF1DECFFAE}" dt="2024-01-04T00:29:04.341" v="1484"/>
          <ac:spMkLst>
            <pc:docMk/>
            <pc:sldMk cId="3576977642" sldId="362"/>
            <ac:spMk id="6" creationId="{3DD21102-AAEB-13F6-15EC-3CBBC04B5637}"/>
          </ac:spMkLst>
        </pc:spChg>
        <pc:spChg chg="mod">
          <ac:chgData name="Alfred Asterjadhi" userId="39de57b9-85c0-4fd1-aaac-8ca2b6560ad0" providerId="ADAL" clId="{918B2327-9F33-46AD-AA35-EEDF1DECFFAE}" dt="2023-12-08T00:29:40.229" v="816" actId="20577"/>
          <ac:spMkLst>
            <pc:docMk/>
            <pc:sldMk cId="3576977642" sldId="362"/>
            <ac:spMk id="16" creationId="{CA1A1623-65F8-E7F3-860B-98677C489FFA}"/>
          </ac:spMkLst>
        </pc:spChg>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pChg chg="mod ord">
          <ac:chgData name="Alfred Asterjadhi" userId="39de57b9-85c0-4fd1-aaac-8ca2b6560ad0" providerId="ADAL" clId="{918B2327-9F33-46AD-AA35-EEDF1DECFFAE}" dt="2023-12-08T00:41:51.051" v="1047" actId="6264"/>
          <ac:spMkLst>
            <pc:docMk/>
            <pc:sldMk cId="3831805578" sldId="365"/>
            <ac:spMk id="2" creationId="{2D01035B-7F3B-4566-8DC8-16409D4449B5}"/>
          </ac:spMkLst>
        </pc:spChg>
        <pc:spChg chg="mod ord">
          <ac:chgData name="Alfred Asterjadhi" userId="39de57b9-85c0-4fd1-aaac-8ca2b6560ad0" providerId="ADAL" clId="{918B2327-9F33-46AD-AA35-EEDF1DECFFAE}" dt="2023-12-08T00:41:59.884" v="1052" actId="404"/>
          <ac:spMkLst>
            <pc:docMk/>
            <pc:sldMk cId="3831805578" sldId="365"/>
            <ac:spMk id="3" creationId="{DBB0B390-25E0-4DCA-8553-05206AB88AA8}"/>
          </ac:spMkLst>
        </pc:spChg>
        <pc:spChg chg="mod ord">
          <ac:chgData name="Alfred Asterjadhi" userId="39de57b9-85c0-4fd1-aaac-8ca2b6560ad0" providerId="ADAL" clId="{918B2327-9F33-46AD-AA35-EEDF1DECFFAE}" dt="2023-12-08T00:41:51.051" v="1047" actId="6264"/>
          <ac:spMkLst>
            <pc:docMk/>
            <pc:sldMk cId="3831805578" sldId="365"/>
            <ac:spMk id="4" creationId="{AE25AF12-7E23-4C06-B788-EF3F8CEFB761}"/>
          </ac:spMkLst>
        </pc:spChg>
        <pc:spChg chg="mod ord">
          <ac:chgData name="Alfred Asterjadhi" userId="39de57b9-85c0-4fd1-aaac-8ca2b6560ad0" providerId="ADAL" clId="{918B2327-9F33-46AD-AA35-EEDF1DECFFAE}" dt="2023-12-08T00:41:51.051" v="1047" actId="6264"/>
          <ac:spMkLst>
            <pc:docMk/>
            <pc:sldMk cId="3831805578" sldId="365"/>
            <ac:spMk id="5" creationId="{062480CD-EF38-418E-AE64-63D71D96A830}"/>
          </ac:spMkLst>
        </pc:spChg>
        <pc:spChg chg="mod ord">
          <ac:chgData name="Alfred Asterjadhi" userId="39de57b9-85c0-4fd1-aaac-8ca2b6560ad0" providerId="ADAL" clId="{918B2327-9F33-46AD-AA35-EEDF1DECFFAE}" dt="2024-01-04T00:28:40.126" v="1466"/>
          <ac:spMkLst>
            <pc:docMk/>
            <pc:sldMk cId="3831805578" sldId="365"/>
            <ac:spMk id="6" creationId="{35F451C8-01D9-4EA1-9DC5-5D44A4E585A0}"/>
          </ac:spMkLst>
        </pc:spChg>
        <pc:spChg chg="add del mod">
          <ac:chgData name="Alfred Asterjadhi" userId="39de57b9-85c0-4fd1-aaac-8ca2b6560ad0" providerId="ADAL" clId="{918B2327-9F33-46AD-AA35-EEDF1DECFFAE}" dt="2023-12-08T00:41:51.051" v="1047" actId="6264"/>
          <ac:spMkLst>
            <pc:docMk/>
            <pc:sldMk cId="3831805578" sldId="365"/>
            <ac:spMk id="7" creationId="{738BB12C-9670-B9F0-2807-8752C8219DD7}"/>
          </ac:spMkLst>
        </pc:spChg>
        <pc:spChg chg="add del mod">
          <ac:chgData name="Alfred Asterjadhi" userId="39de57b9-85c0-4fd1-aaac-8ca2b6560ad0" providerId="ADAL" clId="{918B2327-9F33-46AD-AA35-EEDF1DECFFAE}" dt="2023-12-08T00:41:51.051" v="1047" actId="6264"/>
          <ac:spMkLst>
            <pc:docMk/>
            <pc:sldMk cId="3831805578" sldId="365"/>
            <ac:spMk id="8" creationId="{A17F7E47-7E6D-5299-D6CA-4ADC311AA55F}"/>
          </ac:spMkLst>
        </pc:spChg>
        <pc:spChg chg="add del mod">
          <ac:chgData name="Alfred Asterjadhi" userId="39de57b9-85c0-4fd1-aaac-8ca2b6560ad0" providerId="ADAL" clId="{918B2327-9F33-46AD-AA35-EEDF1DECFFAE}" dt="2023-12-08T00:41:51.051" v="1047" actId="6264"/>
          <ac:spMkLst>
            <pc:docMk/>
            <pc:sldMk cId="3831805578" sldId="365"/>
            <ac:spMk id="9" creationId="{D7B7A611-6FDA-3420-9607-3D91A1CEC534}"/>
          </ac:spMkLst>
        </pc:spChg>
        <pc:spChg chg="add del mod">
          <ac:chgData name="Alfred Asterjadhi" userId="39de57b9-85c0-4fd1-aaac-8ca2b6560ad0" providerId="ADAL" clId="{918B2327-9F33-46AD-AA35-EEDF1DECFFAE}" dt="2023-12-08T00:41:51.051" v="1047" actId="6264"/>
          <ac:spMkLst>
            <pc:docMk/>
            <pc:sldMk cId="3831805578" sldId="365"/>
            <ac:spMk id="10" creationId="{A7186B79-D55A-D835-603F-3D58B5F94AEC}"/>
          </ac:spMkLst>
        </pc:spChg>
        <pc:spChg chg="add del mod">
          <ac:chgData name="Alfred Asterjadhi" userId="39de57b9-85c0-4fd1-aaac-8ca2b6560ad0" providerId="ADAL" clId="{918B2327-9F33-46AD-AA35-EEDF1DECFFAE}" dt="2023-12-08T00:41:51.051" v="1047" actId="6264"/>
          <ac:spMkLst>
            <pc:docMk/>
            <pc:sldMk cId="3831805578" sldId="365"/>
            <ac:spMk id="11" creationId="{7D683F9D-4395-FC7E-0992-EE874433E49E}"/>
          </ac:spMkLst>
        </pc:spChg>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pChg chg="mod">
          <ac:chgData name="Alfred Asterjadhi" userId="39de57b9-85c0-4fd1-aaac-8ca2b6560ad0" providerId="ADAL" clId="{918B2327-9F33-46AD-AA35-EEDF1DECFFAE}" dt="2023-12-07T23:57:44.589" v="401" actId="6549"/>
          <ac:spMkLst>
            <pc:docMk/>
            <pc:sldMk cId="2696761607" sldId="393"/>
            <ac:spMk id="2" creationId="{F2762690-C15C-4839-B40F-0AF3A4D89457}"/>
          </ac:spMkLst>
        </pc:spChg>
        <pc:spChg chg="mod">
          <ac:chgData name="Alfred Asterjadhi" userId="39de57b9-85c0-4fd1-aaac-8ca2b6560ad0" providerId="ADAL" clId="{918B2327-9F33-46AD-AA35-EEDF1DECFFAE}" dt="2024-01-04T00:28:18.046" v="1449"/>
          <ac:spMkLst>
            <pc:docMk/>
            <pc:sldMk cId="2696761607" sldId="393"/>
            <ac:spMk id="3" creationId="{D20906E0-F900-4991-83B1-675F5B67FA2D}"/>
          </ac:spMkLst>
        </pc:spChg>
        <pc:spChg chg="del">
          <ac:chgData name="Alfred Asterjadhi" userId="39de57b9-85c0-4fd1-aaac-8ca2b6560ad0" providerId="ADAL" clId="{918B2327-9F33-46AD-AA35-EEDF1DECFFAE}" dt="2023-12-07T23:58:27.816" v="411" actId="478"/>
          <ac:spMkLst>
            <pc:docMk/>
            <pc:sldMk cId="2696761607" sldId="393"/>
            <ac:spMk id="8" creationId="{A29853BA-17EA-18F8-5B29-B09D9FC050C9}"/>
          </ac:spMkLst>
        </pc:spChg>
        <pc:graphicFrameChg chg="mod modGraphic">
          <ac:chgData name="Alfred Asterjadhi" userId="39de57b9-85c0-4fd1-aaac-8ca2b6560ad0" providerId="ADAL" clId="{918B2327-9F33-46AD-AA35-EEDF1DECFFAE}" dt="2024-01-09T19:29:45.885" v="1935"/>
          <ac:graphicFrameMkLst>
            <pc:docMk/>
            <pc:sldMk cId="2696761607" sldId="393"/>
            <ac:graphicFrameMk id="6" creationId="{5094FBC8-BB74-47F3-965D-16BC678F4D1D}"/>
          </ac:graphicFrameMkLst>
        </pc:graphicFrameChg>
      </pc:sldChg>
      <pc:sldChg chg="modSp add mod">
        <pc:chgData name="Alfred Asterjadhi" userId="39de57b9-85c0-4fd1-aaac-8ca2b6560ad0" providerId="ADAL" clId="{918B2327-9F33-46AD-AA35-EEDF1DECFFAE}" dt="2024-01-12T19:37:42.962" v="2439" actId="20577"/>
        <pc:sldMkLst>
          <pc:docMk/>
          <pc:sldMk cId="3140364693" sldId="997"/>
        </pc:sldMkLst>
        <pc:spChg chg="mod">
          <ac:chgData name="Alfred Asterjadhi" userId="39de57b9-85c0-4fd1-aaac-8ca2b6560ad0" providerId="ADAL" clId="{918B2327-9F33-46AD-AA35-EEDF1DECFFAE}" dt="2024-01-12T19:37:42.962" v="2439" actId="20577"/>
          <ac:spMkLst>
            <pc:docMk/>
            <pc:sldMk cId="3140364693" sldId="997"/>
            <ac:spMk id="7" creationId="{0310814A-1E2F-57F2-C9EF-3805BE6E5DAB}"/>
          </ac:spMkLst>
        </pc:spChg>
      </pc:sldChg>
      <pc:sldChg chg="modSp mod">
        <pc:chgData name="Alfred Asterjadhi" userId="39de57b9-85c0-4fd1-aaac-8ca2b6560ad0" providerId="ADAL" clId="{918B2327-9F33-46AD-AA35-EEDF1DECFFAE}" dt="2024-01-04T00:28:29.108" v="1458"/>
        <pc:sldMkLst>
          <pc:docMk/>
          <pc:sldMk cId="3233208257" sldId="1006"/>
        </pc:sldMkLst>
        <pc:spChg chg="mod">
          <ac:chgData name="Alfred Asterjadhi" userId="39de57b9-85c0-4fd1-aaac-8ca2b6560ad0" providerId="ADAL" clId="{918B2327-9F33-46AD-AA35-EEDF1DECFFAE}" dt="2023-12-08T00:22:58.281" v="718" actId="20577"/>
          <ac:spMkLst>
            <pc:docMk/>
            <pc:sldMk cId="3233208257" sldId="1006"/>
            <ac:spMk id="2" creationId="{4B5F0D0E-8BB7-48AB-9160-728B8B3399A2}"/>
          </ac:spMkLst>
        </pc:spChg>
        <pc:spChg chg="mod">
          <ac:chgData name="Alfred Asterjadhi" userId="39de57b9-85c0-4fd1-aaac-8ca2b6560ad0" providerId="ADAL" clId="{918B2327-9F33-46AD-AA35-EEDF1DECFFAE}" dt="2023-12-08T00:04:44.278" v="506" actId="20577"/>
          <ac:spMkLst>
            <pc:docMk/>
            <pc:sldMk cId="3233208257" sldId="1006"/>
            <ac:spMk id="3" creationId="{DFB0BA47-D7B6-4F95-932E-A7AA615BC440}"/>
          </ac:spMkLst>
        </pc:spChg>
        <pc:spChg chg="mod">
          <ac:chgData name="Alfred Asterjadhi" userId="39de57b9-85c0-4fd1-aaac-8ca2b6560ad0" providerId="ADAL" clId="{918B2327-9F33-46AD-AA35-EEDF1DECFFAE}" dt="2024-01-04T00:28:29.108" v="1458"/>
          <ac:spMkLst>
            <pc:docMk/>
            <pc:sldMk cId="3233208257" sldId="1006"/>
            <ac:spMk id="6" creationId="{974B2026-97FB-40D2-8F22-7E6D319B4EA2}"/>
          </ac:spMkLst>
        </pc:spChg>
      </pc:sldChg>
      <pc:sldChg chg="modSp mod">
        <pc:chgData name="Alfred Asterjadhi" userId="39de57b9-85c0-4fd1-aaac-8ca2b6560ad0" providerId="ADAL" clId="{918B2327-9F33-46AD-AA35-EEDF1DECFFAE}" dt="2024-01-09T19:37:27.523" v="2066" actId="20577"/>
        <pc:sldMkLst>
          <pc:docMk/>
          <pc:sldMk cId="3869410219" sldId="1021"/>
        </pc:sldMkLst>
        <pc:spChg chg="mod">
          <ac:chgData name="Alfred Asterjadhi" userId="39de57b9-85c0-4fd1-aaac-8ca2b6560ad0" providerId="ADAL" clId="{918B2327-9F33-46AD-AA35-EEDF1DECFFAE}" dt="2023-12-08T00:11:57.360" v="709" actId="13926"/>
          <ac:spMkLst>
            <pc:docMk/>
            <pc:sldMk cId="3869410219" sldId="1021"/>
            <ac:spMk id="2" creationId="{4B5F0D0E-8BB7-48AB-9160-728B8B3399A2}"/>
          </ac:spMkLst>
        </pc:spChg>
        <pc:spChg chg="mod">
          <ac:chgData name="Alfred Asterjadhi" userId="39de57b9-85c0-4fd1-aaac-8ca2b6560ad0" providerId="ADAL" clId="{918B2327-9F33-46AD-AA35-EEDF1DECFFAE}" dt="2024-01-09T19:37:27.523" v="2066" actId="20577"/>
          <ac:spMkLst>
            <pc:docMk/>
            <pc:sldMk cId="3869410219" sldId="1021"/>
            <ac:spMk id="3" creationId="{DFB0BA47-D7B6-4F95-932E-A7AA615BC440}"/>
          </ac:spMkLst>
        </pc:spChg>
        <pc:spChg chg="mod">
          <ac:chgData name="Alfred Asterjadhi" userId="39de57b9-85c0-4fd1-aaac-8ca2b6560ad0" providerId="ADAL" clId="{918B2327-9F33-46AD-AA35-EEDF1DECFFAE}" dt="2024-01-04T00:28:36.098" v="1463"/>
          <ac:spMkLst>
            <pc:docMk/>
            <pc:sldMk cId="3869410219" sldId="1021"/>
            <ac:spMk id="6" creationId="{974B2026-97FB-40D2-8F22-7E6D319B4EA2}"/>
          </ac:spMkLst>
        </pc:spChg>
      </pc:sldChg>
      <pc:sldChg chg="modSp del mod">
        <pc:chgData name="Alfred Asterjadhi" userId="39de57b9-85c0-4fd1-aaac-8ca2b6560ad0" providerId="ADAL" clId="{918B2327-9F33-46AD-AA35-EEDF1DECFFAE}" dt="2023-12-07T23:57:21.057" v="392" actId="2696"/>
        <pc:sldMkLst>
          <pc:docMk/>
          <pc:sldMk cId="2511602690" sldId="1022"/>
        </pc:sldMkLst>
        <pc:spChg chg="mod">
          <ac:chgData name="Alfred Asterjadhi" userId="39de57b9-85c0-4fd1-aaac-8ca2b6560ad0" providerId="ADAL" clId="{918B2327-9F33-46AD-AA35-EEDF1DECFFAE}" dt="2023-12-07T23:29:46.359" v="77"/>
          <ac:spMkLst>
            <pc:docMk/>
            <pc:sldMk cId="2511602690" sldId="1022"/>
            <ac:spMk id="3" creationId="{D20906E0-F900-4991-83B1-675F5B67FA2D}"/>
          </ac:spMkLst>
        </pc:spChg>
      </pc:sldChg>
      <pc:sldChg chg="modSp mod">
        <pc:chgData name="Alfred Asterjadhi" userId="39de57b9-85c0-4fd1-aaac-8ca2b6560ad0" providerId="ADAL" clId="{918B2327-9F33-46AD-AA35-EEDF1DECFFAE}" dt="2024-01-09T19:35:51.869" v="2040" actId="20577"/>
        <pc:sldMkLst>
          <pc:docMk/>
          <pc:sldMk cId="4200130042" sldId="1023"/>
        </pc:sldMkLst>
        <pc:spChg chg="mod">
          <ac:chgData name="Alfred Asterjadhi" userId="39de57b9-85c0-4fd1-aaac-8ca2b6560ad0" providerId="ADAL" clId="{918B2327-9F33-46AD-AA35-EEDF1DECFFAE}" dt="2023-12-08T00:05:54.697" v="514" actId="20577"/>
          <ac:spMkLst>
            <pc:docMk/>
            <pc:sldMk cId="4200130042" sldId="1023"/>
            <ac:spMk id="2" creationId="{E693238A-5516-3253-124C-DCED3A7D9AE2}"/>
          </ac:spMkLst>
        </pc:spChg>
        <pc:spChg chg="mod">
          <ac:chgData name="Alfred Asterjadhi" userId="39de57b9-85c0-4fd1-aaac-8ca2b6560ad0" providerId="ADAL" clId="{918B2327-9F33-46AD-AA35-EEDF1DECFFAE}" dt="2024-01-09T19:35:51.869" v="2040" actId="20577"/>
          <ac:spMkLst>
            <pc:docMk/>
            <pc:sldMk cId="4200130042" sldId="1023"/>
            <ac:spMk id="3" creationId="{2682080F-BC47-47A6-E6F4-7C70F67F48F8}"/>
          </ac:spMkLst>
        </pc:spChg>
        <pc:spChg chg="mod">
          <ac:chgData name="Alfred Asterjadhi" userId="39de57b9-85c0-4fd1-aaac-8ca2b6560ad0" providerId="ADAL" clId="{918B2327-9F33-46AD-AA35-EEDF1DECFFAE}" dt="2024-01-04T00:28:30.327" v="1459"/>
          <ac:spMkLst>
            <pc:docMk/>
            <pc:sldMk cId="4200130042" sldId="1023"/>
            <ac:spMk id="6" creationId="{C0CB183D-A74D-271D-9F71-7510119753C6}"/>
          </ac:spMkLst>
        </pc:spChg>
      </pc:sldChg>
      <pc:sldChg chg="modSp mod">
        <pc:chgData name="Alfred Asterjadhi" userId="39de57b9-85c0-4fd1-aaac-8ca2b6560ad0" providerId="ADAL" clId="{918B2327-9F33-46AD-AA35-EEDF1DECFFAE}" dt="2024-01-11T19:30:31.072" v="2249" actId="6549"/>
        <pc:sldMkLst>
          <pc:docMk/>
          <pc:sldMk cId="991138630" sldId="1024"/>
        </pc:sldMkLst>
        <pc:spChg chg="mod">
          <ac:chgData name="Alfred Asterjadhi" userId="39de57b9-85c0-4fd1-aaac-8ca2b6560ad0" providerId="ADAL" clId="{918B2327-9F33-46AD-AA35-EEDF1DECFFAE}" dt="2023-12-08T00:07:20.334" v="531"/>
          <ac:spMkLst>
            <pc:docMk/>
            <pc:sldMk cId="991138630" sldId="1024"/>
            <ac:spMk id="2" creationId="{EB71C910-A4C8-4536-303B-D3915A777CB1}"/>
          </ac:spMkLst>
        </pc:spChg>
        <pc:spChg chg="mod">
          <ac:chgData name="Alfred Asterjadhi" userId="39de57b9-85c0-4fd1-aaac-8ca2b6560ad0" providerId="ADAL" clId="{918B2327-9F33-46AD-AA35-EEDF1DECFFAE}" dt="2024-01-11T19:30:31.072" v="2249" actId="6549"/>
          <ac:spMkLst>
            <pc:docMk/>
            <pc:sldMk cId="991138630" sldId="1024"/>
            <ac:spMk id="3" creationId="{E24D4002-4764-1FA7-1147-DE995417131A}"/>
          </ac:spMkLst>
        </pc:spChg>
        <pc:spChg chg="mod">
          <ac:chgData name="Alfred Asterjadhi" userId="39de57b9-85c0-4fd1-aaac-8ca2b6560ad0" providerId="ADAL" clId="{918B2327-9F33-46AD-AA35-EEDF1DECFFAE}" dt="2024-01-04T00:28:31.601" v="1460"/>
          <ac:spMkLst>
            <pc:docMk/>
            <pc:sldMk cId="991138630" sldId="1024"/>
            <ac:spMk id="6" creationId="{5B92EE59-C061-D8AD-02BE-EB12A707ABF5}"/>
          </ac:spMkLst>
        </pc:spChg>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pChg chg="mod ord">
          <ac:chgData name="Alfred Asterjadhi" userId="39de57b9-85c0-4fd1-aaac-8ca2b6560ad0" providerId="ADAL" clId="{918B2327-9F33-46AD-AA35-EEDF1DECFFAE}" dt="2023-12-08T00:09:48.162" v="687" actId="6264"/>
          <ac:spMkLst>
            <pc:docMk/>
            <pc:sldMk cId="1404386273" sldId="1025"/>
            <ac:spMk id="2" creationId="{FA6ADC85-E89F-5B65-0CA2-A439946F2818}"/>
          </ac:spMkLst>
        </pc:spChg>
        <pc:spChg chg="mod ord">
          <ac:chgData name="Alfred Asterjadhi" userId="39de57b9-85c0-4fd1-aaac-8ca2b6560ad0" providerId="ADAL" clId="{918B2327-9F33-46AD-AA35-EEDF1DECFFAE}" dt="2024-01-09T00:16:42.140" v="1698" actId="20577"/>
          <ac:spMkLst>
            <pc:docMk/>
            <pc:sldMk cId="1404386273" sldId="1025"/>
            <ac:spMk id="3" creationId="{09FACBBB-F323-999C-C847-ACC3CF5DD8C6}"/>
          </ac:spMkLst>
        </pc:spChg>
        <pc:spChg chg="mod ord">
          <ac:chgData name="Alfred Asterjadhi" userId="39de57b9-85c0-4fd1-aaac-8ca2b6560ad0" providerId="ADAL" clId="{918B2327-9F33-46AD-AA35-EEDF1DECFFAE}" dt="2023-12-08T00:09:48.162" v="687" actId="6264"/>
          <ac:spMkLst>
            <pc:docMk/>
            <pc:sldMk cId="1404386273" sldId="1025"/>
            <ac:spMk id="4" creationId="{D8063087-CD16-A696-4806-62D2F03B1C60}"/>
          </ac:spMkLst>
        </pc:spChg>
        <pc:spChg chg="mod ord">
          <ac:chgData name="Alfred Asterjadhi" userId="39de57b9-85c0-4fd1-aaac-8ca2b6560ad0" providerId="ADAL" clId="{918B2327-9F33-46AD-AA35-EEDF1DECFFAE}" dt="2023-12-08T00:09:48.162" v="687" actId="6264"/>
          <ac:spMkLst>
            <pc:docMk/>
            <pc:sldMk cId="1404386273" sldId="1025"/>
            <ac:spMk id="5" creationId="{7B9A38CC-CEC3-ED0D-8969-A004F5709D42}"/>
          </ac:spMkLst>
        </pc:spChg>
        <pc:spChg chg="mod ord">
          <ac:chgData name="Alfred Asterjadhi" userId="39de57b9-85c0-4fd1-aaac-8ca2b6560ad0" providerId="ADAL" clId="{918B2327-9F33-46AD-AA35-EEDF1DECFFAE}" dt="2024-01-04T00:28:33.121" v="1461"/>
          <ac:spMkLst>
            <pc:docMk/>
            <pc:sldMk cId="1404386273" sldId="1025"/>
            <ac:spMk id="6" creationId="{F687DD8A-3727-344A-FF12-9DB780057CBA}"/>
          </ac:spMkLst>
        </pc:spChg>
        <pc:spChg chg="add del mod">
          <ac:chgData name="Alfred Asterjadhi" userId="39de57b9-85c0-4fd1-aaac-8ca2b6560ad0" providerId="ADAL" clId="{918B2327-9F33-46AD-AA35-EEDF1DECFFAE}" dt="2023-12-08T00:09:48.162" v="687" actId="6264"/>
          <ac:spMkLst>
            <pc:docMk/>
            <pc:sldMk cId="1404386273" sldId="1025"/>
            <ac:spMk id="7" creationId="{16B1D023-B1E6-FA3D-4A1F-7DBC7682AC20}"/>
          </ac:spMkLst>
        </pc:spChg>
        <pc:spChg chg="add del mod">
          <ac:chgData name="Alfred Asterjadhi" userId="39de57b9-85c0-4fd1-aaac-8ca2b6560ad0" providerId="ADAL" clId="{918B2327-9F33-46AD-AA35-EEDF1DECFFAE}" dt="2023-12-08T00:09:48.162" v="687" actId="6264"/>
          <ac:spMkLst>
            <pc:docMk/>
            <pc:sldMk cId="1404386273" sldId="1025"/>
            <ac:spMk id="8" creationId="{55892878-AB5C-18D6-0FF3-1BC5C4C36934}"/>
          </ac:spMkLst>
        </pc:spChg>
        <pc:spChg chg="add del mod">
          <ac:chgData name="Alfred Asterjadhi" userId="39de57b9-85c0-4fd1-aaac-8ca2b6560ad0" providerId="ADAL" clId="{918B2327-9F33-46AD-AA35-EEDF1DECFFAE}" dt="2023-12-08T00:09:48.162" v="687" actId="6264"/>
          <ac:spMkLst>
            <pc:docMk/>
            <pc:sldMk cId="1404386273" sldId="1025"/>
            <ac:spMk id="9" creationId="{03A33BB5-10DE-2DD2-C049-5F62C5B997DA}"/>
          </ac:spMkLst>
        </pc:spChg>
        <pc:spChg chg="add del mod">
          <ac:chgData name="Alfred Asterjadhi" userId="39de57b9-85c0-4fd1-aaac-8ca2b6560ad0" providerId="ADAL" clId="{918B2327-9F33-46AD-AA35-EEDF1DECFFAE}" dt="2023-12-08T00:09:48.162" v="687" actId="6264"/>
          <ac:spMkLst>
            <pc:docMk/>
            <pc:sldMk cId="1404386273" sldId="1025"/>
            <ac:spMk id="10" creationId="{34784B1B-1475-09C9-2084-2DF7C86CD116}"/>
          </ac:spMkLst>
        </pc:spChg>
        <pc:spChg chg="add del mod">
          <ac:chgData name="Alfred Asterjadhi" userId="39de57b9-85c0-4fd1-aaac-8ca2b6560ad0" providerId="ADAL" clId="{918B2327-9F33-46AD-AA35-EEDF1DECFFAE}" dt="2023-12-08T00:09:48.162" v="687" actId="6264"/>
          <ac:spMkLst>
            <pc:docMk/>
            <pc:sldMk cId="1404386273" sldId="1025"/>
            <ac:spMk id="11" creationId="{E859D014-B4EA-0DF5-3B3E-97BAC8D9FB08}"/>
          </ac:spMkLst>
        </pc:spChg>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pChg chg="mod ord">
          <ac:chgData name="Alfred Asterjadhi" userId="39de57b9-85c0-4fd1-aaac-8ca2b6560ad0" providerId="ADAL" clId="{918B2327-9F33-46AD-AA35-EEDF1DECFFAE}" dt="2023-12-08T00:10:35.487" v="692" actId="6264"/>
          <ac:spMkLst>
            <pc:docMk/>
            <pc:sldMk cId="3287547131" sldId="1028"/>
            <ac:spMk id="2" creationId="{9EF97F5A-CE7F-7BBA-0DB4-CF87B031E7D4}"/>
          </ac:spMkLst>
        </pc:spChg>
        <pc:spChg chg="del mod">
          <ac:chgData name="Alfred Asterjadhi" userId="39de57b9-85c0-4fd1-aaac-8ca2b6560ad0" providerId="ADAL" clId="{918B2327-9F33-46AD-AA35-EEDF1DECFFAE}" dt="2023-12-08T00:10:35.487" v="692" actId="6264"/>
          <ac:spMkLst>
            <pc:docMk/>
            <pc:sldMk cId="3287547131" sldId="1028"/>
            <ac:spMk id="3" creationId="{2C08B101-42DC-1716-269A-5A07B06D62DE}"/>
          </ac:spMkLst>
        </pc:spChg>
        <pc:spChg chg="mod ord">
          <ac:chgData name="Alfred Asterjadhi" userId="39de57b9-85c0-4fd1-aaac-8ca2b6560ad0" providerId="ADAL" clId="{918B2327-9F33-46AD-AA35-EEDF1DECFFAE}" dt="2023-12-08T00:10:35.487" v="692" actId="6264"/>
          <ac:spMkLst>
            <pc:docMk/>
            <pc:sldMk cId="3287547131" sldId="1028"/>
            <ac:spMk id="4" creationId="{8B684BB7-2D5A-055E-0295-767A7870AB10}"/>
          </ac:spMkLst>
        </pc:spChg>
        <pc:spChg chg="mod ord">
          <ac:chgData name="Alfred Asterjadhi" userId="39de57b9-85c0-4fd1-aaac-8ca2b6560ad0" providerId="ADAL" clId="{918B2327-9F33-46AD-AA35-EEDF1DECFFAE}" dt="2023-12-08T00:10:35.487" v="692" actId="6264"/>
          <ac:spMkLst>
            <pc:docMk/>
            <pc:sldMk cId="3287547131" sldId="1028"/>
            <ac:spMk id="5" creationId="{D3F03832-0357-D3F4-5D78-9AEED64EAC6F}"/>
          </ac:spMkLst>
        </pc:spChg>
        <pc:spChg chg="mod ord">
          <ac:chgData name="Alfred Asterjadhi" userId="39de57b9-85c0-4fd1-aaac-8ca2b6560ad0" providerId="ADAL" clId="{918B2327-9F33-46AD-AA35-EEDF1DECFFAE}" dt="2024-01-04T00:28:34.494" v="1462"/>
          <ac:spMkLst>
            <pc:docMk/>
            <pc:sldMk cId="3287547131" sldId="1028"/>
            <ac:spMk id="6" creationId="{EC77C5EB-E20F-F01E-703C-08282E47E7DA}"/>
          </ac:spMkLst>
        </pc:spChg>
        <pc:spChg chg="add del mod">
          <ac:chgData name="Alfred Asterjadhi" userId="39de57b9-85c0-4fd1-aaac-8ca2b6560ad0" providerId="ADAL" clId="{918B2327-9F33-46AD-AA35-EEDF1DECFFAE}" dt="2023-12-08T00:10:35.487" v="692" actId="6264"/>
          <ac:spMkLst>
            <pc:docMk/>
            <pc:sldMk cId="3287547131" sldId="1028"/>
            <ac:spMk id="7" creationId="{B027083A-2BEA-6251-F70D-737A64FC01D1}"/>
          </ac:spMkLst>
        </pc:spChg>
        <pc:spChg chg="add del mod">
          <ac:chgData name="Alfred Asterjadhi" userId="39de57b9-85c0-4fd1-aaac-8ca2b6560ad0" providerId="ADAL" clId="{918B2327-9F33-46AD-AA35-EEDF1DECFFAE}" dt="2023-12-08T00:10:35.487" v="692" actId="6264"/>
          <ac:spMkLst>
            <pc:docMk/>
            <pc:sldMk cId="3287547131" sldId="1028"/>
            <ac:spMk id="8" creationId="{12A24BD2-083B-F473-9C02-C88C53E45785}"/>
          </ac:spMkLst>
        </pc:spChg>
        <pc:spChg chg="add del mod">
          <ac:chgData name="Alfred Asterjadhi" userId="39de57b9-85c0-4fd1-aaac-8ca2b6560ad0" providerId="ADAL" clId="{918B2327-9F33-46AD-AA35-EEDF1DECFFAE}" dt="2023-12-08T00:10:35.487" v="692" actId="6264"/>
          <ac:spMkLst>
            <pc:docMk/>
            <pc:sldMk cId="3287547131" sldId="1028"/>
            <ac:spMk id="9" creationId="{C79BD4DB-D5F8-C91E-2DBA-CD3CEA21DF1C}"/>
          </ac:spMkLst>
        </pc:spChg>
        <pc:spChg chg="add del mod">
          <ac:chgData name="Alfred Asterjadhi" userId="39de57b9-85c0-4fd1-aaac-8ca2b6560ad0" providerId="ADAL" clId="{918B2327-9F33-46AD-AA35-EEDF1DECFFAE}" dt="2023-12-08T00:10:35.487" v="692" actId="6264"/>
          <ac:spMkLst>
            <pc:docMk/>
            <pc:sldMk cId="3287547131" sldId="1028"/>
            <ac:spMk id="10" creationId="{76AF0C1C-55C8-38A3-F77A-C8AAEF0400DF}"/>
          </ac:spMkLst>
        </pc:spChg>
        <pc:spChg chg="add mod ord">
          <ac:chgData name="Alfred Asterjadhi" userId="39de57b9-85c0-4fd1-aaac-8ca2b6560ad0" providerId="ADAL" clId="{918B2327-9F33-46AD-AA35-EEDF1DECFFAE}" dt="2023-12-08T00:10:38.233" v="693" actId="12"/>
          <ac:spMkLst>
            <pc:docMk/>
            <pc:sldMk cId="3287547131" sldId="1028"/>
            <ac:spMk id="11" creationId="{3F0830D3-DB20-4EBA-DF7C-EE156DB7215D}"/>
          </ac:spMkLst>
        </pc:spChg>
      </pc:sldChg>
      <pc:sldChg chg="modSp mod">
        <pc:chgData name="Alfred Asterjadhi" userId="39de57b9-85c0-4fd1-aaac-8ca2b6560ad0" providerId="ADAL" clId="{918B2327-9F33-46AD-AA35-EEDF1DECFFAE}" dt="2024-01-04T00:28:56.272" v="1478"/>
        <pc:sldMkLst>
          <pc:docMk/>
          <pc:sldMk cId="3095361314" sldId="1029"/>
        </pc:sldMkLst>
        <pc:spChg chg="mod">
          <ac:chgData name="Alfred Asterjadhi" userId="39de57b9-85c0-4fd1-aaac-8ca2b6560ad0" providerId="ADAL" clId="{918B2327-9F33-46AD-AA35-EEDF1DECFFAE}" dt="2023-12-08T00:26:20.946" v="773" actId="13926"/>
          <ac:spMkLst>
            <pc:docMk/>
            <pc:sldMk cId="3095361314" sldId="1029"/>
            <ac:spMk id="2" creationId="{4B5F0D0E-8BB7-48AB-9160-728B8B3399A2}"/>
          </ac:spMkLst>
        </pc:spChg>
        <pc:spChg chg="mod">
          <ac:chgData name="Alfred Asterjadhi" userId="39de57b9-85c0-4fd1-aaac-8ca2b6560ad0" providerId="ADAL" clId="{918B2327-9F33-46AD-AA35-EEDF1DECFFAE}" dt="2023-12-08T00:26:38.690" v="775" actId="20577"/>
          <ac:spMkLst>
            <pc:docMk/>
            <pc:sldMk cId="3095361314" sldId="1029"/>
            <ac:spMk id="3" creationId="{DFB0BA47-D7B6-4F95-932E-A7AA615BC440}"/>
          </ac:spMkLst>
        </pc:spChg>
        <pc:spChg chg="mod">
          <ac:chgData name="Alfred Asterjadhi" userId="39de57b9-85c0-4fd1-aaac-8ca2b6560ad0" providerId="ADAL" clId="{918B2327-9F33-46AD-AA35-EEDF1DECFFAE}" dt="2024-01-04T00:28:56.272" v="1478"/>
          <ac:spMkLst>
            <pc:docMk/>
            <pc:sldMk cId="3095361314" sldId="1029"/>
            <ac:spMk id="6" creationId="{974B2026-97FB-40D2-8F22-7E6D319B4EA2}"/>
          </ac:spMkLst>
        </pc:spChg>
      </pc:sldChg>
      <pc:sldChg chg="modSp mod">
        <pc:chgData name="Alfred Asterjadhi" userId="39de57b9-85c0-4fd1-aaac-8ca2b6560ad0" providerId="ADAL" clId="{918B2327-9F33-46AD-AA35-EEDF1DECFFAE}" dt="2024-01-04T00:28:46.708" v="1471"/>
        <pc:sldMkLst>
          <pc:docMk/>
          <pc:sldMk cId="3959530559" sldId="1030"/>
        </pc:sldMkLst>
        <pc:spChg chg="mod">
          <ac:chgData name="Alfred Asterjadhi" userId="39de57b9-85c0-4fd1-aaac-8ca2b6560ad0" providerId="ADAL" clId="{918B2327-9F33-46AD-AA35-EEDF1DECFFAE}" dt="2023-12-08T00:24:34.882" v="741"/>
          <ac:spMkLst>
            <pc:docMk/>
            <pc:sldMk cId="3959530559" sldId="1030"/>
            <ac:spMk id="2" creationId="{4B5F0D0E-8BB7-48AB-9160-728B8B3399A2}"/>
          </ac:spMkLst>
        </pc:spChg>
        <pc:spChg chg="mod">
          <ac:chgData name="Alfred Asterjadhi" userId="39de57b9-85c0-4fd1-aaac-8ca2b6560ad0" providerId="ADAL" clId="{918B2327-9F33-46AD-AA35-EEDF1DECFFAE}" dt="2023-12-08T00:23:25.988" v="725" actId="20577"/>
          <ac:spMkLst>
            <pc:docMk/>
            <pc:sldMk cId="3959530559" sldId="1030"/>
            <ac:spMk id="3" creationId="{DFB0BA47-D7B6-4F95-932E-A7AA615BC440}"/>
          </ac:spMkLst>
        </pc:spChg>
        <pc:spChg chg="mod">
          <ac:chgData name="Alfred Asterjadhi" userId="39de57b9-85c0-4fd1-aaac-8ca2b6560ad0" providerId="ADAL" clId="{918B2327-9F33-46AD-AA35-EEDF1DECFFAE}" dt="2024-01-04T00:28:46.708" v="1471"/>
          <ac:spMkLst>
            <pc:docMk/>
            <pc:sldMk cId="3959530559" sldId="1030"/>
            <ac:spMk id="6" creationId="{974B2026-97FB-40D2-8F22-7E6D319B4EA2}"/>
          </ac:spMkLst>
        </pc:spChg>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pChg chg="mod">
          <ac:chgData name="Alfred Asterjadhi" userId="39de57b9-85c0-4fd1-aaac-8ca2b6560ad0" providerId="ADAL" clId="{918B2327-9F33-46AD-AA35-EEDF1DECFFAE}" dt="2023-12-08T00:29:34.092" v="815" actId="20577"/>
          <ac:spMkLst>
            <pc:docMk/>
            <pc:sldMk cId="3264548205" sldId="1033"/>
            <ac:spMk id="3" creationId="{DCC8388E-FE00-2A65-26D0-2EB1B9882D2C}"/>
          </ac:spMkLst>
        </pc:spChg>
        <pc:spChg chg="mod">
          <ac:chgData name="Alfred Asterjadhi" userId="39de57b9-85c0-4fd1-aaac-8ca2b6560ad0" providerId="ADAL" clId="{918B2327-9F33-46AD-AA35-EEDF1DECFFAE}" dt="2024-01-04T00:29:03.075" v="1483"/>
          <ac:spMkLst>
            <pc:docMk/>
            <pc:sldMk cId="3264548205" sldId="1033"/>
            <ac:spMk id="6" creationId="{DF5AF29D-AB4E-9F81-4744-1A4F81FFC3F8}"/>
          </ac:spMkLst>
        </pc:spChg>
      </pc:sldChg>
      <pc:sldChg chg="modSp mod">
        <pc:chgData name="Alfred Asterjadhi" userId="39de57b9-85c0-4fd1-aaac-8ca2b6560ad0" providerId="ADAL" clId="{918B2327-9F33-46AD-AA35-EEDF1DECFFAE}" dt="2024-01-04T00:29:05.682" v="1485"/>
        <pc:sldMkLst>
          <pc:docMk/>
          <pc:sldMk cId="1865298196" sldId="1034"/>
        </pc:sldMkLst>
        <pc:spChg chg="mod">
          <ac:chgData name="Alfred Asterjadhi" userId="39de57b9-85c0-4fd1-aaac-8ca2b6560ad0" providerId="ADAL" clId="{918B2327-9F33-46AD-AA35-EEDF1DECFFAE}" dt="2023-12-08T00:29:45.817" v="817" actId="20577"/>
          <ac:spMkLst>
            <pc:docMk/>
            <pc:sldMk cId="1865298196" sldId="1034"/>
            <ac:spMk id="3" creationId="{32A82C14-015D-8818-0A3B-A5128A880F97}"/>
          </ac:spMkLst>
        </pc:spChg>
        <pc:spChg chg="mod">
          <ac:chgData name="Alfred Asterjadhi" userId="39de57b9-85c0-4fd1-aaac-8ca2b6560ad0" providerId="ADAL" clId="{918B2327-9F33-46AD-AA35-EEDF1DECFFAE}" dt="2024-01-04T00:29:05.682" v="1485"/>
          <ac:spMkLst>
            <pc:docMk/>
            <pc:sldMk cId="1865298196" sldId="1034"/>
            <ac:spMk id="6" creationId="{BFAF1548-C7B4-5F83-BD76-F4E3BAAA36B8}"/>
          </ac:spMkLst>
        </pc:spChg>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pChg chg="mod ord">
          <ac:chgData name="Alfred Asterjadhi" userId="39de57b9-85c0-4fd1-aaac-8ca2b6560ad0" providerId="ADAL" clId="{918B2327-9F33-46AD-AA35-EEDF1DECFFAE}" dt="2023-12-08T00:12:35.497" v="711" actId="6264"/>
          <ac:spMkLst>
            <pc:docMk/>
            <pc:sldMk cId="603264867" sldId="1036"/>
            <ac:spMk id="2" creationId="{9EF97F5A-CE7F-7BBA-0DB4-CF87B031E7D4}"/>
          </ac:spMkLst>
        </pc:spChg>
        <pc:spChg chg="del mod">
          <ac:chgData name="Alfred Asterjadhi" userId="39de57b9-85c0-4fd1-aaac-8ca2b6560ad0" providerId="ADAL" clId="{918B2327-9F33-46AD-AA35-EEDF1DECFFAE}" dt="2023-12-08T00:12:35.497" v="711" actId="6264"/>
          <ac:spMkLst>
            <pc:docMk/>
            <pc:sldMk cId="603264867" sldId="1036"/>
            <ac:spMk id="3" creationId="{2C08B101-42DC-1716-269A-5A07B06D62DE}"/>
          </ac:spMkLst>
        </pc:spChg>
        <pc:spChg chg="mod ord">
          <ac:chgData name="Alfred Asterjadhi" userId="39de57b9-85c0-4fd1-aaac-8ca2b6560ad0" providerId="ADAL" clId="{918B2327-9F33-46AD-AA35-EEDF1DECFFAE}" dt="2023-12-08T00:12:35.497" v="711" actId="6264"/>
          <ac:spMkLst>
            <pc:docMk/>
            <pc:sldMk cId="603264867" sldId="1036"/>
            <ac:spMk id="4" creationId="{8B684BB7-2D5A-055E-0295-767A7870AB10}"/>
          </ac:spMkLst>
        </pc:spChg>
        <pc:spChg chg="mod ord">
          <ac:chgData name="Alfred Asterjadhi" userId="39de57b9-85c0-4fd1-aaac-8ca2b6560ad0" providerId="ADAL" clId="{918B2327-9F33-46AD-AA35-EEDF1DECFFAE}" dt="2023-12-08T00:12:35.497" v="711" actId="6264"/>
          <ac:spMkLst>
            <pc:docMk/>
            <pc:sldMk cId="603264867" sldId="1036"/>
            <ac:spMk id="5" creationId="{D3F03832-0357-D3F4-5D78-9AEED64EAC6F}"/>
          </ac:spMkLst>
        </pc:spChg>
        <pc:spChg chg="mod ord">
          <ac:chgData name="Alfred Asterjadhi" userId="39de57b9-85c0-4fd1-aaac-8ca2b6560ad0" providerId="ADAL" clId="{918B2327-9F33-46AD-AA35-EEDF1DECFFAE}" dt="2024-01-04T00:28:41.529" v="1467"/>
          <ac:spMkLst>
            <pc:docMk/>
            <pc:sldMk cId="603264867" sldId="1036"/>
            <ac:spMk id="6" creationId="{EC77C5EB-E20F-F01E-703C-08282E47E7DA}"/>
          </ac:spMkLst>
        </pc:spChg>
        <pc:spChg chg="add del mod">
          <ac:chgData name="Alfred Asterjadhi" userId="39de57b9-85c0-4fd1-aaac-8ca2b6560ad0" providerId="ADAL" clId="{918B2327-9F33-46AD-AA35-EEDF1DECFFAE}" dt="2023-12-08T00:12:35.497" v="711" actId="6264"/>
          <ac:spMkLst>
            <pc:docMk/>
            <pc:sldMk cId="603264867" sldId="1036"/>
            <ac:spMk id="7" creationId="{D1D3390B-5A0A-7B68-311C-35846ADDB2A0}"/>
          </ac:spMkLst>
        </pc:spChg>
        <pc:spChg chg="add del mod">
          <ac:chgData name="Alfred Asterjadhi" userId="39de57b9-85c0-4fd1-aaac-8ca2b6560ad0" providerId="ADAL" clId="{918B2327-9F33-46AD-AA35-EEDF1DECFFAE}" dt="2023-12-08T00:12:35.497" v="711" actId="6264"/>
          <ac:spMkLst>
            <pc:docMk/>
            <pc:sldMk cId="603264867" sldId="1036"/>
            <ac:spMk id="8" creationId="{B56D0634-8D72-210D-AE5C-CDA3187F67F4}"/>
          </ac:spMkLst>
        </pc:spChg>
        <pc:spChg chg="add del mod">
          <ac:chgData name="Alfred Asterjadhi" userId="39de57b9-85c0-4fd1-aaac-8ca2b6560ad0" providerId="ADAL" clId="{918B2327-9F33-46AD-AA35-EEDF1DECFFAE}" dt="2023-12-08T00:12:35.497" v="711" actId="6264"/>
          <ac:spMkLst>
            <pc:docMk/>
            <pc:sldMk cId="603264867" sldId="1036"/>
            <ac:spMk id="9" creationId="{924BA3CD-2B96-2835-E961-165A75F1E3F7}"/>
          </ac:spMkLst>
        </pc:spChg>
        <pc:spChg chg="add del mod">
          <ac:chgData name="Alfred Asterjadhi" userId="39de57b9-85c0-4fd1-aaac-8ca2b6560ad0" providerId="ADAL" clId="{918B2327-9F33-46AD-AA35-EEDF1DECFFAE}" dt="2023-12-08T00:12:35.497" v="711" actId="6264"/>
          <ac:spMkLst>
            <pc:docMk/>
            <pc:sldMk cId="603264867" sldId="1036"/>
            <ac:spMk id="10" creationId="{24A22DEB-BFB8-661C-DB94-FEDB8239B8A0}"/>
          </ac:spMkLst>
        </pc:spChg>
        <pc:spChg chg="add mod ord">
          <ac:chgData name="Alfred Asterjadhi" userId="39de57b9-85c0-4fd1-aaac-8ca2b6560ad0" providerId="ADAL" clId="{918B2327-9F33-46AD-AA35-EEDF1DECFFAE}" dt="2023-12-08T00:12:38.124" v="712" actId="12"/>
          <ac:spMkLst>
            <pc:docMk/>
            <pc:sldMk cId="603264867" sldId="1036"/>
            <ac:spMk id="11" creationId="{802B8475-AE74-75A8-8302-13C07F9648AE}"/>
          </ac:spMkLst>
        </pc:spChg>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pChg chg="mod ord">
          <ac:chgData name="Alfred Asterjadhi" userId="39de57b9-85c0-4fd1-aaac-8ca2b6560ad0" providerId="ADAL" clId="{918B2327-9F33-46AD-AA35-EEDF1DECFFAE}" dt="2023-12-08T00:28:30.284" v="787" actId="6264"/>
          <ac:spMkLst>
            <pc:docMk/>
            <pc:sldMk cId="1819786892" sldId="1038"/>
            <ac:spMk id="2" creationId="{9EF97F5A-CE7F-7BBA-0DB4-CF87B031E7D4}"/>
          </ac:spMkLst>
        </pc:spChg>
        <pc:spChg chg="del mod">
          <ac:chgData name="Alfred Asterjadhi" userId="39de57b9-85c0-4fd1-aaac-8ca2b6560ad0" providerId="ADAL" clId="{918B2327-9F33-46AD-AA35-EEDF1DECFFAE}" dt="2023-12-08T00:28:30.284" v="787" actId="6264"/>
          <ac:spMkLst>
            <pc:docMk/>
            <pc:sldMk cId="1819786892" sldId="1038"/>
            <ac:spMk id="3" creationId="{2C08B101-42DC-1716-269A-5A07B06D62DE}"/>
          </ac:spMkLst>
        </pc:spChg>
        <pc:spChg chg="mod ord">
          <ac:chgData name="Alfred Asterjadhi" userId="39de57b9-85c0-4fd1-aaac-8ca2b6560ad0" providerId="ADAL" clId="{918B2327-9F33-46AD-AA35-EEDF1DECFFAE}" dt="2023-12-08T00:28:30.284" v="787" actId="6264"/>
          <ac:spMkLst>
            <pc:docMk/>
            <pc:sldMk cId="1819786892" sldId="1038"/>
            <ac:spMk id="4" creationId="{8B684BB7-2D5A-055E-0295-767A7870AB10}"/>
          </ac:spMkLst>
        </pc:spChg>
        <pc:spChg chg="mod ord">
          <ac:chgData name="Alfred Asterjadhi" userId="39de57b9-85c0-4fd1-aaac-8ca2b6560ad0" providerId="ADAL" clId="{918B2327-9F33-46AD-AA35-EEDF1DECFFAE}" dt="2023-12-08T00:28:30.284" v="787" actId="6264"/>
          <ac:spMkLst>
            <pc:docMk/>
            <pc:sldMk cId="1819786892" sldId="1038"/>
            <ac:spMk id="5" creationId="{D3F03832-0357-D3F4-5D78-9AEED64EAC6F}"/>
          </ac:spMkLst>
        </pc:spChg>
        <pc:spChg chg="mod ord">
          <ac:chgData name="Alfred Asterjadhi" userId="39de57b9-85c0-4fd1-aaac-8ca2b6560ad0" providerId="ADAL" clId="{918B2327-9F33-46AD-AA35-EEDF1DECFFAE}" dt="2024-01-04T00:28:57.638" v="1479"/>
          <ac:spMkLst>
            <pc:docMk/>
            <pc:sldMk cId="1819786892" sldId="1038"/>
            <ac:spMk id="6" creationId="{EC77C5EB-E20F-F01E-703C-08282E47E7DA}"/>
          </ac:spMkLst>
        </pc:spChg>
        <pc:spChg chg="add del mod">
          <ac:chgData name="Alfred Asterjadhi" userId="39de57b9-85c0-4fd1-aaac-8ca2b6560ad0" providerId="ADAL" clId="{918B2327-9F33-46AD-AA35-EEDF1DECFFAE}" dt="2023-12-08T00:28:30.284" v="787" actId="6264"/>
          <ac:spMkLst>
            <pc:docMk/>
            <pc:sldMk cId="1819786892" sldId="1038"/>
            <ac:spMk id="7" creationId="{BF8847DD-B507-8EE0-3682-56DC1BD1696F}"/>
          </ac:spMkLst>
        </pc:spChg>
        <pc:spChg chg="add del mod">
          <ac:chgData name="Alfred Asterjadhi" userId="39de57b9-85c0-4fd1-aaac-8ca2b6560ad0" providerId="ADAL" clId="{918B2327-9F33-46AD-AA35-EEDF1DECFFAE}" dt="2023-12-08T00:28:30.284" v="787" actId="6264"/>
          <ac:spMkLst>
            <pc:docMk/>
            <pc:sldMk cId="1819786892" sldId="1038"/>
            <ac:spMk id="8" creationId="{B61042B4-3CF9-BAB6-745E-441C1DC29E5F}"/>
          </ac:spMkLst>
        </pc:spChg>
        <pc:spChg chg="add del mod">
          <ac:chgData name="Alfred Asterjadhi" userId="39de57b9-85c0-4fd1-aaac-8ca2b6560ad0" providerId="ADAL" clId="{918B2327-9F33-46AD-AA35-EEDF1DECFFAE}" dt="2023-12-08T00:28:30.284" v="787" actId="6264"/>
          <ac:spMkLst>
            <pc:docMk/>
            <pc:sldMk cId="1819786892" sldId="1038"/>
            <ac:spMk id="9" creationId="{BF501DD0-FA5C-3B3C-FF2C-58485C39FAD8}"/>
          </ac:spMkLst>
        </pc:spChg>
        <pc:spChg chg="add del mod">
          <ac:chgData name="Alfred Asterjadhi" userId="39de57b9-85c0-4fd1-aaac-8ca2b6560ad0" providerId="ADAL" clId="{918B2327-9F33-46AD-AA35-EEDF1DECFFAE}" dt="2023-12-08T00:28:30.284" v="787" actId="6264"/>
          <ac:spMkLst>
            <pc:docMk/>
            <pc:sldMk cId="1819786892" sldId="1038"/>
            <ac:spMk id="10" creationId="{BF682461-EE5A-5B62-7F5F-04394DEB3838}"/>
          </ac:spMkLst>
        </pc:spChg>
        <pc:spChg chg="add mod ord">
          <ac:chgData name="Alfred Asterjadhi" userId="39de57b9-85c0-4fd1-aaac-8ca2b6560ad0" providerId="ADAL" clId="{918B2327-9F33-46AD-AA35-EEDF1DECFFAE}" dt="2023-12-08T00:28:30.284" v="787" actId="6264"/>
          <ac:spMkLst>
            <pc:docMk/>
            <pc:sldMk cId="1819786892" sldId="1038"/>
            <ac:spMk id="11" creationId="{10369809-8F14-3F63-B0ED-FF21BCF3B086}"/>
          </ac:spMkLst>
        </pc:spChg>
      </pc:sldChg>
      <pc:sldChg chg="addSp delSp modSp mod chgLayout">
        <pc:chgData name="Alfred Asterjadhi" userId="39de57b9-85c0-4fd1-aaac-8ca2b6560ad0" providerId="ADAL" clId="{918B2327-9F33-46AD-AA35-EEDF1DECFFAE}" dt="2024-01-04T00:29:00.367" v="1481"/>
        <pc:sldMkLst>
          <pc:docMk/>
          <pc:sldMk cId="3814028870" sldId="1039"/>
        </pc:sldMkLst>
        <pc:spChg chg="mod ord">
          <ac:chgData name="Alfred Asterjadhi" userId="39de57b9-85c0-4fd1-aaac-8ca2b6560ad0" providerId="ADAL" clId="{918B2327-9F33-46AD-AA35-EEDF1DECFFAE}" dt="2023-12-08T00:29:14.412" v="806" actId="6264"/>
          <ac:spMkLst>
            <pc:docMk/>
            <pc:sldMk cId="3814028870" sldId="1039"/>
            <ac:spMk id="2" creationId="{9EF97F5A-CE7F-7BBA-0DB4-CF87B031E7D4}"/>
          </ac:spMkLst>
        </pc:spChg>
        <pc:spChg chg="mod ord">
          <ac:chgData name="Alfred Asterjadhi" userId="39de57b9-85c0-4fd1-aaac-8ca2b6560ad0" providerId="ADAL" clId="{918B2327-9F33-46AD-AA35-EEDF1DECFFAE}" dt="2023-12-08T00:29:14.412" v="806" actId="6264"/>
          <ac:spMkLst>
            <pc:docMk/>
            <pc:sldMk cId="3814028870" sldId="1039"/>
            <ac:spMk id="3" creationId="{2C08B101-42DC-1716-269A-5A07B06D62DE}"/>
          </ac:spMkLst>
        </pc:spChg>
        <pc:spChg chg="mod ord">
          <ac:chgData name="Alfred Asterjadhi" userId="39de57b9-85c0-4fd1-aaac-8ca2b6560ad0" providerId="ADAL" clId="{918B2327-9F33-46AD-AA35-EEDF1DECFFAE}" dt="2023-12-08T00:29:14.412" v="806" actId="6264"/>
          <ac:spMkLst>
            <pc:docMk/>
            <pc:sldMk cId="3814028870" sldId="1039"/>
            <ac:spMk id="4" creationId="{8B684BB7-2D5A-055E-0295-767A7870AB10}"/>
          </ac:spMkLst>
        </pc:spChg>
        <pc:spChg chg="mod ord">
          <ac:chgData name="Alfred Asterjadhi" userId="39de57b9-85c0-4fd1-aaac-8ca2b6560ad0" providerId="ADAL" clId="{918B2327-9F33-46AD-AA35-EEDF1DECFFAE}" dt="2023-12-08T00:29:14.412" v="806" actId="6264"/>
          <ac:spMkLst>
            <pc:docMk/>
            <pc:sldMk cId="3814028870" sldId="1039"/>
            <ac:spMk id="5" creationId="{D3F03832-0357-D3F4-5D78-9AEED64EAC6F}"/>
          </ac:spMkLst>
        </pc:spChg>
        <pc:spChg chg="mod ord">
          <ac:chgData name="Alfred Asterjadhi" userId="39de57b9-85c0-4fd1-aaac-8ca2b6560ad0" providerId="ADAL" clId="{918B2327-9F33-46AD-AA35-EEDF1DECFFAE}" dt="2024-01-04T00:29:00.367" v="1481"/>
          <ac:spMkLst>
            <pc:docMk/>
            <pc:sldMk cId="3814028870" sldId="1039"/>
            <ac:spMk id="6" creationId="{EC77C5EB-E20F-F01E-703C-08282E47E7DA}"/>
          </ac:spMkLst>
        </pc:spChg>
        <pc:spChg chg="add del mod">
          <ac:chgData name="Alfred Asterjadhi" userId="39de57b9-85c0-4fd1-aaac-8ca2b6560ad0" providerId="ADAL" clId="{918B2327-9F33-46AD-AA35-EEDF1DECFFAE}" dt="2023-12-08T00:29:14.412" v="806" actId="6264"/>
          <ac:spMkLst>
            <pc:docMk/>
            <pc:sldMk cId="3814028870" sldId="1039"/>
            <ac:spMk id="7" creationId="{D7AD6041-3916-C4A6-85AE-22ACFAE7F0D4}"/>
          </ac:spMkLst>
        </pc:spChg>
        <pc:spChg chg="add del mod">
          <ac:chgData name="Alfred Asterjadhi" userId="39de57b9-85c0-4fd1-aaac-8ca2b6560ad0" providerId="ADAL" clId="{918B2327-9F33-46AD-AA35-EEDF1DECFFAE}" dt="2023-12-08T00:29:14.412" v="806" actId="6264"/>
          <ac:spMkLst>
            <pc:docMk/>
            <pc:sldMk cId="3814028870" sldId="1039"/>
            <ac:spMk id="8" creationId="{EDBC946C-58CC-6DE2-9468-7CA9ACB0F3C2}"/>
          </ac:spMkLst>
        </pc:spChg>
        <pc:spChg chg="add del mod">
          <ac:chgData name="Alfred Asterjadhi" userId="39de57b9-85c0-4fd1-aaac-8ca2b6560ad0" providerId="ADAL" clId="{918B2327-9F33-46AD-AA35-EEDF1DECFFAE}" dt="2023-12-08T00:29:14.412" v="806" actId="6264"/>
          <ac:spMkLst>
            <pc:docMk/>
            <pc:sldMk cId="3814028870" sldId="1039"/>
            <ac:spMk id="9" creationId="{5D719891-C135-C7D3-8731-EF2AFEF5686C}"/>
          </ac:spMkLst>
        </pc:spChg>
        <pc:spChg chg="add del mod">
          <ac:chgData name="Alfred Asterjadhi" userId="39de57b9-85c0-4fd1-aaac-8ca2b6560ad0" providerId="ADAL" clId="{918B2327-9F33-46AD-AA35-EEDF1DECFFAE}" dt="2023-12-08T00:29:14.412" v="806" actId="6264"/>
          <ac:spMkLst>
            <pc:docMk/>
            <pc:sldMk cId="3814028870" sldId="1039"/>
            <ac:spMk id="10" creationId="{2C7C4937-A89C-8468-A07D-EE72B06FD240}"/>
          </ac:spMkLst>
        </pc:spChg>
        <pc:spChg chg="add del mod">
          <ac:chgData name="Alfred Asterjadhi" userId="39de57b9-85c0-4fd1-aaac-8ca2b6560ad0" providerId="ADAL" clId="{918B2327-9F33-46AD-AA35-EEDF1DECFFAE}" dt="2023-12-08T00:29:14.412" v="806" actId="6264"/>
          <ac:spMkLst>
            <pc:docMk/>
            <pc:sldMk cId="3814028870" sldId="1039"/>
            <ac:spMk id="11" creationId="{ED8D3242-362D-912F-FA3E-26DA1BC280A9}"/>
          </ac:spMkLst>
        </pc:spChg>
      </pc:sldChg>
      <pc:sldChg chg="modSp del mod">
        <pc:chgData name="Alfred Asterjadhi" userId="39de57b9-85c0-4fd1-aaac-8ca2b6560ad0" providerId="ADAL" clId="{918B2327-9F33-46AD-AA35-EEDF1DECFFAE}" dt="2023-12-07T23:57:23.279" v="393" actId="2696"/>
        <pc:sldMkLst>
          <pc:docMk/>
          <pc:sldMk cId="853388523" sldId="1040"/>
        </pc:sldMkLst>
        <pc:spChg chg="mod">
          <ac:chgData name="Alfred Asterjadhi" userId="39de57b9-85c0-4fd1-aaac-8ca2b6560ad0" providerId="ADAL" clId="{918B2327-9F33-46AD-AA35-EEDF1DECFFAE}" dt="2023-12-07T23:29:48.174" v="78"/>
          <ac:spMkLst>
            <pc:docMk/>
            <pc:sldMk cId="853388523" sldId="1040"/>
            <ac:spMk id="3" creationId="{D20906E0-F900-4991-83B1-675F5B67FA2D}"/>
          </ac:spMkLst>
        </pc:spChg>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pChg chg="mod">
          <ac:chgData name="Alfred Asterjadhi" userId="39de57b9-85c0-4fd1-aaac-8ca2b6560ad0" providerId="ADAL" clId="{918B2327-9F33-46AD-AA35-EEDF1DECFFAE}" dt="2023-12-08T00:32:52.905" v="907" actId="20577"/>
          <ac:spMkLst>
            <pc:docMk/>
            <pc:sldMk cId="1481931929" sldId="1053"/>
            <ac:spMk id="2" creationId="{D8211976-0E93-4B96-A3B8-D81447BF9548}"/>
          </ac:spMkLst>
        </pc:spChg>
        <pc:spChg chg="mod">
          <ac:chgData name="Alfred Asterjadhi" userId="39de57b9-85c0-4fd1-aaac-8ca2b6560ad0" providerId="ADAL" clId="{918B2327-9F33-46AD-AA35-EEDF1DECFFAE}" dt="2023-12-08T00:32:56.547" v="908" actId="20577"/>
          <ac:spMkLst>
            <pc:docMk/>
            <pc:sldMk cId="1481931929" sldId="1053"/>
            <ac:spMk id="39" creationId="{BE561A9E-344D-44FE-8BB1-F9B2F731BCAA}"/>
          </ac:spMkLst>
        </pc:spChg>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pChg chg="mod">
          <ac:chgData name="Alfred Asterjadhi" userId="39de57b9-85c0-4fd1-aaac-8ca2b6560ad0" providerId="ADAL" clId="{918B2327-9F33-46AD-AA35-EEDF1DECFFAE}" dt="2023-12-08T00:01:20.564" v="421" actId="20577"/>
          <ac:spMkLst>
            <pc:docMk/>
            <pc:sldMk cId="3828928684" sldId="1058"/>
            <ac:spMk id="2" creationId="{F2762690-C15C-4839-B40F-0AF3A4D89457}"/>
          </ac:spMkLst>
        </pc:spChg>
        <pc:spChg chg="mod">
          <ac:chgData name="Alfred Asterjadhi" userId="39de57b9-85c0-4fd1-aaac-8ca2b6560ad0" providerId="ADAL" clId="{918B2327-9F33-46AD-AA35-EEDF1DECFFAE}" dt="2024-01-04T00:28:19.249" v="1450"/>
          <ac:spMkLst>
            <pc:docMk/>
            <pc:sldMk cId="3828928684" sldId="1058"/>
            <ac:spMk id="3" creationId="{D20906E0-F900-4991-83B1-675F5B67FA2D}"/>
          </ac:spMkLst>
        </pc:spChg>
        <pc:graphicFrameChg chg="mod modGraphic">
          <ac:chgData name="Alfred Asterjadhi" userId="39de57b9-85c0-4fd1-aaac-8ca2b6560ad0" providerId="ADAL" clId="{918B2327-9F33-46AD-AA35-EEDF1DECFFAE}" dt="2024-01-09T19:30:24.520" v="1950"/>
          <ac:graphicFrameMkLst>
            <pc:docMk/>
            <pc:sldMk cId="3828928684" sldId="1058"/>
            <ac:graphicFrameMk id="6" creationId="{5094FBC8-BB74-47F3-965D-16BC678F4D1D}"/>
          </ac:graphicFrameMkLst>
        </pc:graphicFrameChg>
      </pc:sldChg>
      <pc:sldChg chg="modSp add mod">
        <pc:chgData name="Alfred Asterjadhi" userId="39de57b9-85c0-4fd1-aaac-8ca2b6560ad0" providerId="ADAL" clId="{918B2327-9F33-46AD-AA35-EEDF1DECFFAE}" dt="2024-01-09T19:30:52.098" v="1963"/>
        <pc:sldMkLst>
          <pc:docMk/>
          <pc:sldMk cId="1089014833" sldId="1059"/>
        </pc:sldMkLst>
        <pc:spChg chg="mod">
          <ac:chgData name="Alfred Asterjadhi" userId="39de57b9-85c0-4fd1-aaac-8ca2b6560ad0" providerId="ADAL" clId="{918B2327-9F33-46AD-AA35-EEDF1DECFFAE}" dt="2023-12-08T00:01:23.663" v="422" actId="20577"/>
          <ac:spMkLst>
            <pc:docMk/>
            <pc:sldMk cId="1089014833" sldId="1059"/>
            <ac:spMk id="2" creationId="{F2762690-C15C-4839-B40F-0AF3A4D89457}"/>
          </ac:spMkLst>
        </pc:spChg>
        <pc:spChg chg="mod">
          <ac:chgData name="Alfred Asterjadhi" userId="39de57b9-85c0-4fd1-aaac-8ca2b6560ad0" providerId="ADAL" clId="{918B2327-9F33-46AD-AA35-EEDF1DECFFAE}" dt="2024-01-04T00:28:20.498" v="1451"/>
          <ac:spMkLst>
            <pc:docMk/>
            <pc:sldMk cId="1089014833" sldId="1059"/>
            <ac:spMk id="3" creationId="{D20906E0-F900-4991-83B1-675F5B67FA2D}"/>
          </ac:spMkLst>
        </pc:spChg>
        <pc:graphicFrameChg chg="mod modGraphic">
          <ac:chgData name="Alfred Asterjadhi" userId="39de57b9-85c0-4fd1-aaac-8ca2b6560ad0" providerId="ADAL" clId="{918B2327-9F33-46AD-AA35-EEDF1DECFFAE}" dt="2024-01-09T19:30:52.098" v="1963"/>
          <ac:graphicFrameMkLst>
            <pc:docMk/>
            <pc:sldMk cId="1089014833" sldId="1059"/>
            <ac:graphicFrameMk id="6" creationId="{5094FBC8-BB74-47F3-965D-16BC678F4D1D}"/>
          </ac:graphicFrameMkLst>
        </pc:graphicFrameChg>
      </pc:sldChg>
      <pc:sldChg chg="modSp add mod">
        <pc:chgData name="Alfred Asterjadhi" userId="39de57b9-85c0-4fd1-aaac-8ca2b6560ad0" providerId="ADAL" clId="{918B2327-9F33-46AD-AA35-EEDF1DECFFAE}" dt="2024-01-12T19:30:38.413" v="2359" actId="20577"/>
        <pc:sldMkLst>
          <pc:docMk/>
          <pc:sldMk cId="3832852367" sldId="1060"/>
        </pc:sldMkLst>
        <pc:spChg chg="mod">
          <ac:chgData name="Alfred Asterjadhi" userId="39de57b9-85c0-4fd1-aaac-8ca2b6560ad0" providerId="ADAL" clId="{918B2327-9F33-46AD-AA35-EEDF1DECFFAE}" dt="2023-12-08T00:01:27.334" v="423" actId="20577"/>
          <ac:spMkLst>
            <pc:docMk/>
            <pc:sldMk cId="3832852367" sldId="1060"/>
            <ac:spMk id="2" creationId="{F2762690-C15C-4839-B40F-0AF3A4D89457}"/>
          </ac:spMkLst>
        </pc:spChg>
        <pc:spChg chg="mod">
          <ac:chgData name="Alfred Asterjadhi" userId="39de57b9-85c0-4fd1-aaac-8ca2b6560ad0" providerId="ADAL" clId="{918B2327-9F33-46AD-AA35-EEDF1DECFFAE}" dt="2024-01-04T00:28:21.718" v="1452"/>
          <ac:spMkLst>
            <pc:docMk/>
            <pc:sldMk cId="3832852367" sldId="1060"/>
            <ac:spMk id="3" creationId="{D20906E0-F900-4991-83B1-675F5B67FA2D}"/>
          </ac:spMkLst>
        </pc:spChg>
        <pc:graphicFrameChg chg="mod modGraphic">
          <ac:chgData name="Alfred Asterjadhi" userId="39de57b9-85c0-4fd1-aaac-8ca2b6560ad0" providerId="ADAL" clId="{918B2327-9F33-46AD-AA35-EEDF1DECFFAE}" dt="2024-01-12T19:30:38.413" v="2359" actId="20577"/>
          <ac:graphicFrameMkLst>
            <pc:docMk/>
            <pc:sldMk cId="3832852367" sldId="1060"/>
            <ac:graphicFrameMk id="6" creationId="{5094FBC8-BB74-47F3-965D-16BC678F4D1D}"/>
          </ac:graphicFrameMkLst>
        </pc:graphicFrameChg>
      </pc:sldChg>
      <pc:sldChg chg="modSp add mod">
        <pc:chgData name="Alfred Asterjadhi" userId="39de57b9-85c0-4fd1-aaac-8ca2b6560ad0" providerId="ADAL" clId="{918B2327-9F33-46AD-AA35-EEDF1DECFFAE}" dt="2024-01-09T19:32:10.500" v="1993"/>
        <pc:sldMkLst>
          <pc:docMk/>
          <pc:sldMk cId="2528763118" sldId="1061"/>
        </pc:sldMkLst>
        <pc:spChg chg="mod">
          <ac:chgData name="Alfred Asterjadhi" userId="39de57b9-85c0-4fd1-aaac-8ca2b6560ad0" providerId="ADAL" clId="{918B2327-9F33-46AD-AA35-EEDF1DECFFAE}" dt="2023-12-08T00:01:35.577" v="425" actId="20577"/>
          <ac:spMkLst>
            <pc:docMk/>
            <pc:sldMk cId="2528763118" sldId="1061"/>
            <ac:spMk id="2" creationId="{F2762690-C15C-4839-B40F-0AF3A4D89457}"/>
          </ac:spMkLst>
        </pc:spChg>
        <pc:spChg chg="mod">
          <ac:chgData name="Alfred Asterjadhi" userId="39de57b9-85c0-4fd1-aaac-8ca2b6560ad0" providerId="ADAL" clId="{918B2327-9F33-46AD-AA35-EEDF1DECFFAE}" dt="2024-01-04T00:28:23.005" v="1453"/>
          <ac:spMkLst>
            <pc:docMk/>
            <pc:sldMk cId="2528763118" sldId="1061"/>
            <ac:spMk id="3" creationId="{D20906E0-F900-4991-83B1-675F5B67FA2D}"/>
          </ac:spMkLst>
        </pc:spChg>
        <pc:graphicFrameChg chg="mod modGraphic">
          <ac:chgData name="Alfred Asterjadhi" userId="39de57b9-85c0-4fd1-aaac-8ca2b6560ad0" providerId="ADAL" clId="{918B2327-9F33-46AD-AA35-EEDF1DECFFAE}" dt="2024-01-09T19:32:10.500" v="1993"/>
          <ac:graphicFrameMkLst>
            <pc:docMk/>
            <pc:sldMk cId="2528763118" sldId="1061"/>
            <ac:graphicFrameMk id="6" creationId="{5094FBC8-BB74-47F3-965D-16BC678F4D1D}"/>
          </ac:graphicFrameMkLst>
        </pc:graphicFrameChg>
      </pc:sldChg>
      <pc:sldChg chg="modSp add mod ord">
        <pc:chgData name="Alfred Asterjadhi" userId="39de57b9-85c0-4fd1-aaac-8ca2b6560ad0" providerId="ADAL" clId="{918B2327-9F33-46AD-AA35-EEDF1DECFFAE}" dt="2024-01-04T00:28:44.988" v="1470"/>
        <pc:sldMkLst>
          <pc:docMk/>
          <pc:sldMk cId="420957283" sldId="1062"/>
        </pc:sldMkLst>
        <pc:spChg chg="mod">
          <ac:chgData name="Alfred Asterjadhi" userId="39de57b9-85c0-4fd1-aaac-8ca2b6560ad0" providerId="ADAL" clId="{918B2327-9F33-46AD-AA35-EEDF1DECFFAE}" dt="2023-12-08T00:24:23.192" v="740" actId="20577"/>
          <ac:spMkLst>
            <pc:docMk/>
            <pc:sldMk cId="420957283" sldId="1062"/>
            <ac:spMk id="2" creationId="{4B5F0D0E-8BB7-48AB-9160-728B8B3399A2}"/>
          </ac:spMkLst>
        </pc:spChg>
        <pc:spChg chg="mod">
          <ac:chgData name="Alfred Asterjadhi" userId="39de57b9-85c0-4fd1-aaac-8ca2b6560ad0" providerId="ADAL" clId="{918B2327-9F33-46AD-AA35-EEDF1DECFFAE}" dt="2024-01-04T00:28:44.988" v="1470"/>
          <ac:spMkLst>
            <pc:docMk/>
            <pc:sldMk cId="420957283" sldId="1062"/>
            <ac:spMk id="6" creationId="{974B2026-97FB-40D2-8F22-7E6D319B4EA2}"/>
          </ac:spMkLst>
        </pc:spChg>
      </pc:sldChg>
      <pc:sldChg chg="modSp add mod">
        <pc:chgData name="Alfred Asterjadhi" userId="39de57b9-85c0-4fd1-aaac-8ca2b6560ad0" providerId="ADAL" clId="{918B2327-9F33-46AD-AA35-EEDF1DECFFAE}" dt="2024-01-04T00:28:48.034" v="1472"/>
        <pc:sldMkLst>
          <pc:docMk/>
          <pc:sldMk cId="4237730190" sldId="1063"/>
        </pc:sldMkLst>
        <pc:spChg chg="mod">
          <ac:chgData name="Alfred Asterjadhi" userId="39de57b9-85c0-4fd1-aaac-8ca2b6560ad0" providerId="ADAL" clId="{918B2327-9F33-46AD-AA35-EEDF1DECFFAE}" dt="2023-12-08T00:24:46.399" v="742" actId="20577"/>
          <ac:spMkLst>
            <pc:docMk/>
            <pc:sldMk cId="4237730190" sldId="1063"/>
            <ac:spMk id="2" creationId="{4B5F0D0E-8BB7-48AB-9160-728B8B3399A2}"/>
          </ac:spMkLst>
        </pc:spChg>
        <pc:spChg chg="mod">
          <ac:chgData name="Alfred Asterjadhi" userId="39de57b9-85c0-4fd1-aaac-8ca2b6560ad0" providerId="ADAL" clId="{918B2327-9F33-46AD-AA35-EEDF1DECFFAE}" dt="2024-01-04T00:28:48.034" v="1472"/>
          <ac:spMkLst>
            <pc:docMk/>
            <pc:sldMk cId="4237730190" sldId="1063"/>
            <ac:spMk id="6" creationId="{974B2026-97FB-40D2-8F22-7E6D319B4EA2}"/>
          </ac:spMkLst>
        </pc:spChg>
      </pc:sldChg>
      <pc:sldChg chg="modSp add mod">
        <pc:chgData name="Alfred Asterjadhi" userId="39de57b9-85c0-4fd1-aaac-8ca2b6560ad0" providerId="ADAL" clId="{918B2327-9F33-46AD-AA35-EEDF1DECFFAE}" dt="2024-01-04T00:28:49.301" v="1473"/>
        <pc:sldMkLst>
          <pc:docMk/>
          <pc:sldMk cId="755068326" sldId="1064"/>
        </pc:sldMkLst>
        <pc:spChg chg="mod">
          <ac:chgData name="Alfred Asterjadhi" userId="39de57b9-85c0-4fd1-aaac-8ca2b6560ad0" providerId="ADAL" clId="{918B2327-9F33-46AD-AA35-EEDF1DECFFAE}" dt="2023-12-08T00:24:49.061" v="743" actId="20577"/>
          <ac:spMkLst>
            <pc:docMk/>
            <pc:sldMk cId="755068326" sldId="1064"/>
            <ac:spMk id="2" creationId="{4B5F0D0E-8BB7-48AB-9160-728B8B3399A2}"/>
          </ac:spMkLst>
        </pc:spChg>
        <pc:spChg chg="mod">
          <ac:chgData name="Alfred Asterjadhi" userId="39de57b9-85c0-4fd1-aaac-8ca2b6560ad0" providerId="ADAL" clId="{918B2327-9F33-46AD-AA35-EEDF1DECFFAE}" dt="2024-01-04T00:28:49.301" v="1473"/>
          <ac:spMkLst>
            <pc:docMk/>
            <pc:sldMk cId="755068326" sldId="1064"/>
            <ac:spMk id="6" creationId="{974B2026-97FB-40D2-8F22-7E6D319B4EA2}"/>
          </ac:spMkLst>
        </pc:spChg>
      </pc:sldChg>
      <pc:sldChg chg="modSp add mod">
        <pc:chgData name="Alfred Asterjadhi" userId="39de57b9-85c0-4fd1-aaac-8ca2b6560ad0" providerId="ADAL" clId="{918B2327-9F33-46AD-AA35-EEDF1DECFFAE}" dt="2024-01-04T00:28:50.642" v="1474"/>
        <pc:sldMkLst>
          <pc:docMk/>
          <pc:sldMk cId="3310225282" sldId="1065"/>
        </pc:sldMkLst>
        <pc:spChg chg="mod">
          <ac:chgData name="Alfred Asterjadhi" userId="39de57b9-85c0-4fd1-aaac-8ca2b6560ad0" providerId="ADAL" clId="{918B2327-9F33-46AD-AA35-EEDF1DECFFAE}" dt="2023-12-08T00:25:08.515" v="746" actId="6549"/>
          <ac:spMkLst>
            <pc:docMk/>
            <pc:sldMk cId="3310225282" sldId="1065"/>
            <ac:spMk id="2" creationId="{4B5F0D0E-8BB7-48AB-9160-728B8B3399A2}"/>
          </ac:spMkLst>
        </pc:spChg>
        <pc:spChg chg="mod">
          <ac:chgData name="Alfred Asterjadhi" userId="39de57b9-85c0-4fd1-aaac-8ca2b6560ad0" providerId="ADAL" clId="{918B2327-9F33-46AD-AA35-EEDF1DECFFAE}" dt="2024-01-04T00:28:50.642" v="1474"/>
          <ac:spMkLst>
            <pc:docMk/>
            <pc:sldMk cId="3310225282" sldId="1065"/>
            <ac:spMk id="6" creationId="{974B2026-97FB-40D2-8F22-7E6D319B4EA2}"/>
          </ac:spMkLst>
        </pc:spChg>
      </pc:sldChg>
      <pc:sldChg chg="modSp add mod">
        <pc:chgData name="Alfred Asterjadhi" userId="39de57b9-85c0-4fd1-aaac-8ca2b6560ad0" providerId="ADAL" clId="{918B2327-9F33-46AD-AA35-EEDF1DECFFAE}" dt="2024-01-04T00:28:51.946" v="1475"/>
        <pc:sldMkLst>
          <pc:docMk/>
          <pc:sldMk cId="3289567463" sldId="1066"/>
        </pc:sldMkLst>
        <pc:spChg chg="mod">
          <ac:chgData name="Alfred Asterjadhi" userId="39de57b9-85c0-4fd1-aaac-8ca2b6560ad0" providerId="ADAL" clId="{918B2327-9F33-46AD-AA35-EEDF1DECFFAE}" dt="2023-12-08T00:25:13.271" v="748" actId="6549"/>
          <ac:spMkLst>
            <pc:docMk/>
            <pc:sldMk cId="3289567463" sldId="1066"/>
            <ac:spMk id="2" creationId="{4B5F0D0E-8BB7-48AB-9160-728B8B3399A2}"/>
          </ac:spMkLst>
        </pc:spChg>
        <pc:spChg chg="mod">
          <ac:chgData name="Alfred Asterjadhi" userId="39de57b9-85c0-4fd1-aaac-8ca2b6560ad0" providerId="ADAL" clId="{918B2327-9F33-46AD-AA35-EEDF1DECFFAE}" dt="2024-01-04T00:28:51.946" v="1475"/>
          <ac:spMkLst>
            <pc:docMk/>
            <pc:sldMk cId="3289567463" sldId="1066"/>
            <ac:spMk id="6" creationId="{974B2026-97FB-40D2-8F22-7E6D319B4EA2}"/>
          </ac:spMkLst>
        </pc:spChg>
      </pc:sldChg>
      <pc:sldChg chg="modSp add mod">
        <pc:chgData name="Alfred Asterjadhi" userId="39de57b9-85c0-4fd1-aaac-8ca2b6560ad0" providerId="ADAL" clId="{918B2327-9F33-46AD-AA35-EEDF1DECFFAE}" dt="2024-01-04T00:28:53.324" v="1476"/>
        <pc:sldMkLst>
          <pc:docMk/>
          <pc:sldMk cId="856501673" sldId="1067"/>
        </pc:sldMkLst>
        <pc:spChg chg="mod">
          <ac:chgData name="Alfred Asterjadhi" userId="39de57b9-85c0-4fd1-aaac-8ca2b6560ad0" providerId="ADAL" clId="{918B2327-9F33-46AD-AA35-EEDF1DECFFAE}" dt="2023-12-08T00:25:33.730" v="755" actId="20577"/>
          <ac:spMkLst>
            <pc:docMk/>
            <pc:sldMk cId="856501673" sldId="1067"/>
            <ac:spMk id="2" creationId="{4B5F0D0E-8BB7-48AB-9160-728B8B3399A2}"/>
          </ac:spMkLst>
        </pc:spChg>
        <pc:spChg chg="mod">
          <ac:chgData name="Alfred Asterjadhi" userId="39de57b9-85c0-4fd1-aaac-8ca2b6560ad0" providerId="ADAL" clId="{918B2327-9F33-46AD-AA35-EEDF1DECFFAE}" dt="2023-12-08T00:25:47.559" v="763" actId="20577"/>
          <ac:spMkLst>
            <pc:docMk/>
            <pc:sldMk cId="856501673" sldId="1067"/>
            <ac:spMk id="3" creationId="{DFB0BA47-D7B6-4F95-932E-A7AA615BC440}"/>
          </ac:spMkLst>
        </pc:spChg>
        <pc:spChg chg="mod">
          <ac:chgData name="Alfred Asterjadhi" userId="39de57b9-85c0-4fd1-aaac-8ca2b6560ad0" providerId="ADAL" clId="{918B2327-9F33-46AD-AA35-EEDF1DECFFAE}" dt="2024-01-04T00:28:53.324" v="1476"/>
          <ac:spMkLst>
            <pc:docMk/>
            <pc:sldMk cId="856501673" sldId="1067"/>
            <ac:spMk id="6" creationId="{974B2026-97FB-40D2-8F22-7E6D319B4EA2}"/>
          </ac:spMkLst>
        </pc:spChg>
      </pc:sldChg>
      <pc:sldChg chg="modSp add mod">
        <pc:chgData name="Alfred Asterjadhi" userId="39de57b9-85c0-4fd1-aaac-8ca2b6560ad0" providerId="ADAL" clId="{918B2327-9F33-46AD-AA35-EEDF1DECFFAE}" dt="2024-01-04T00:28:54.692" v="1477"/>
        <pc:sldMkLst>
          <pc:docMk/>
          <pc:sldMk cId="3051592254" sldId="1068"/>
        </pc:sldMkLst>
        <pc:spChg chg="mod">
          <ac:chgData name="Alfred Asterjadhi" userId="39de57b9-85c0-4fd1-aaac-8ca2b6560ad0" providerId="ADAL" clId="{918B2327-9F33-46AD-AA35-EEDF1DECFFAE}" dt="2023-12-08T00:25:41.784" v="756"/>
          <ac:spMkLst>
            <pc:docMk/>
            <pc:sldMk cId="3051592254" sldId="1068"/>
            <ac:spMk id="2" creationId="{4B5F0D0E-8BB7-48AB-9160-728B8B3399A2}"/>
          </ac:spMkLst>
        </pc:spChg>
        <pc:spChg chg="mod">
          <ac:chgData name="Alfred Asterjadhi" userId="39de57b9-85c0-4fd1-aaac-8ca2b6560ad0" providerId="ADAL" clId="{918B2327-9F33-46AD-AA35-EEDF1DECFFAE}" dt="2023-12-08T00:25:51.720" v="770" actId="20577"/>
          <ac:spMkLst>
            <pc:docMk/>
            <pc:sldMk cId="3051592254" sldId="1068"/>
            <ac:spMk id="3" creationId="{DFB0BA47-D7B6-4F95-932E-A7AA615BC440}"/>
          </ac:spMkLst>
        </pc:spChg>
        <pc:spChg chg="mod">
          <ac:chgData name="Alfred Asterjadhi" userId="39de57b9-85c0-4fd1-aaac-8ca2b6560ad0" providerId="ADAL" clId="{918B2327-9F33-46AD-AA35-EEDF1DECFFAE}" dt="2024-01-04T00:28:54.692" v="1477"/>
          <ac:spMkLst>
            <pc:docMk/>
            <pc:sldMk cId="3051592254" sldId="1068"/>
            <ac:spMk id="6" creationId="{974B2026-97FB-40D2-8F22-7E6D319B4EA2}"/>
          </ac:spMkLst>
        </pc:spChg>
      </pc:sldChg>
      <pc:sldChg chg="modSp new mod">
        <pc:chgData name="Alfred Asterjadhi" userId="39de57b9-85c0-4fd1-aaac-8ca2b6560ad0" providerId="ADAL" clId="{918B2327-9F33-46AD-AA35-EEDF1DECFFAE}" dt="2024-01-04T00:29:01.632" v="1482"/>
        <pc:sldMkLst>
          <pc:docMk/>
          <pc:sldMk cId="1268796722" sldId="1069"/>
        </pc:sldMkLst>
        <pc:spChg chg="mod">
          <ac:chgData name="Alfred Asterjadhi" userId="39de57b9-85c0-4fd1-aaac-8ca2b6560ad0" providerId="ADAL" clId="{918B2327-9F33-46AD-AA35-EEDF1DECFFAE}" dt="2023-12-08T00:29:29.270" v="814" actId="20577"/>
          <ac:spMkLst>
            <pc:docMk/>
            <pc:sldMk cId="1268796722" sldId="1069"/>
            <ac:spMk id="2" creationId="{CBB6BE89-725C-7287-F96F-BE5358133A36}"/>
          </ac:spMkLst>
        </pc:spChg>
        <pc:spChg chg="mod">
          <ac:chgData name="Alfred Asterjadhi" userId="39de57b9-85c0-4fd1-aaac-8ca2b6560ad0" providerId="ADAL" clId="{918B2327-9F33-46AD-AA35-EEDF1DECFFAE}" dt="2024-01-04T00:29:01.632" v="1482"/>
          <ac:spMkLst>
            <pc:docMk/>
            <pc:sldMk cId="1268796722" sldId="1069"/>
            <ac:spMk id="6" creationId="{A843F1B1-22CD-3B09-326F-EF9071A68CDB}"/>
          </ac:spMkLst>
        </pc:spChg>
      </pc:sldChg>
      <pc:sldChg chg="modSp add mod">
        <pc:chgData name="Alfred Asterjadhi" userId="39de57b9-85c0-4fd1-aaac-8ca2b6560ad0" providerId="ADAL" clId="{918B2327-9F33-46AD-AA35-EEDF1DECFFAE}" dt="2024-01-12T19:29:06.987" v="2353"/>
        <pc:sldMkLst>
          <pc:docMk/>
          <pc:sldMk cId="1911178581" sldId="1070"/>
        </pc:sldMkLst>
        <pc:spChg chg="mod">
          <ac:chgData name="Alfred Asterjadhi" userId="39de57b9-85c0-4fd1-aaac-8ca2b6560ad0" providerId="ADAL" clId="{918B2327-9F33-46AD-AA35-EEDF1DECFFAE}" dt="2023-12-20T19:10:57.021" v="1383" actId="20577"/>
          <ac:spMkLst>
            <pc:docMk/>
            <pc:sldMk cId="1911178581" sldId="1070"/>
            <ac:spMk id="2" creationId="{F2762690-C15C-4839-B40F-0AF3A4D89457}"/>
          </ac:spMkLst>
        </pc:spChg>
        <pc:spChg chg="mod">
          <ac:chgData name="Alfred Asterjadhi" userId="39de57b9-85c0-4fd1-aaac-8ca2b6560ad0" providerId="ADAL" clId="{918B2327-9F33-46AD-AA35-EEDF1DECFFAE}" dt="2024-01-04T00:28:24.093" v="1454"/>
          <ac:spMkLst>
            <pc:docMk/>
            <pc:sldMk cId="1911178581" sldId="1070"/>
            <ac:spMk id="3" creationId="{D20906E0-F900-4991-83B1-675F5B67FA2D}"/>
          </ac:spMkLst>
        </pc:spChg>
        <pc:graphicFrameChg chg="mod modGraphic">
          <ac:chgData name="Alfred Asterjadhi" userId="39de57b9-85c0-4fd1-aaac-8ca2b6560ad0" providerId="ADAL" clId="{918B2327-9F33-46AD-AA35-EEDF1DECFFAE}" dt="2024-01-12T19:29:06.987" v="2353"/>
          <ac:graphicFrameMkLst>
            <pc:docMk/>
            <pc:sldMk cId="1911178581" sldId="1070"/>
            <ac:graphicFrameMk id="6" creationId="{5094FBC8-BB74-47F3-965D-16BC678F4D1D}"/>
          </ac:graphicFrameMkLst>
        </pc:graphicFrameChg>
      </pc:sldChg>
      <pc:sldChg chg="modSp add mod">
        <pc:chgData name="Alfred Asterjadhi" userId="39de57b9-85c0-4fd1-aaac-8ca2b6560ad0" providerId="ADAL" clId="{918B2327-9F33-46AD-AA35-EEDF1DECFFAE}" dt="2024-01-12T19:29:48.350" v="2356" actId="2164"/>
        <pc:sldMkLst>
          <pc:docMk/>
          <pc:sldMk cId="4040184548" sldId="1071"/>
        </pc:sldMkLst>
        <pc:spChg chg="mod">
          <ac:chgData name="Alfred Asterjadhi" userId="39de57b9-85c0-4fd1-aaac-8ca2b6560ad0" providerId="ADAL" clId="{918B2327-9F33-46AD-AA35-EEDF1DECFFAE}" dt="2023-12-20T19:10:59.936" v="1384" actId="20577"/>
          <ac:spMkLst>
            <pc:docMk/>
            <pc:sldMk cId="4040184548" sldId="1071"/>
            <ac:spMk id="2" creationId="{F2762690-C15C-4839-B40F-0AF3A4D89457}"/>
          </ac:spMkLst>
        </pc:spChg>
        <pc:spChg chg="mod">
          <ac:chgData name="Alfred Asterjadhi" userId="39de57b9-85c0-4fd1-aaac-8ca2b6560ad0" providerId="ADAL" clId="{918B2327-9F33-46AD-AA35-EEDF1DECFFAE}" dt="2024-01-04T00:28:25.259" v="1455"/>
          <ac:spMkLst>
            <pc:docMk/>
            <pc:sldMk cId="4040184548" sldId="1071"/>
            <ac:spMk id="3" creationId="{D20906E0-F900-4991-83B1-675F5B67FA2D}"/>
          </ac:spMkLst>
        </pc:spChg>
        <pc:graphicFrameChg chg="mod modGraphic">
          <ac:chgData name="Alfred Asterjadhi" userId="39de57b9-85c0-4fd1-aaac-8ca2b6560ad0" providerId="ADAL" clId="{918B2327-9F33-46AD-AA35-EEDF1DECFFAE}" dt="2024-01-12T19:29:48.350" v="2356" actId="2164"/>
          <ac:graphicFrameMkLst>
            <pc:docMk/>
            <pc:sldMk cId="4040184548" sldId="1071"/>
            <ac:graphicFrameMk id="6" creationId="{5094FBC8-BB74-47F3-965D-16BC678F4D1D}"/>
          </ac:graphicFrameMkLst>
        </pc:graphicFrameChg>
      </pc:sldChg>
      <pc:sldChg chg="modSp add mod">
        <pc:chgData name="Alfred Asterjadhi" userId="39de57b9-85c0-4fd1-aaac-8ca2b6560ad0" providerId="ADAL" clId="{918B2327-9F33-46AD-AA35-EEDF1DECFFAE}" dt="2024-01-12T19:27:44.166" v="2350" actId="207"/>
        <pc:sldMkLst>
          <pc:docMk/>
          <pc:sldMk cId="4205713527" sldId="1072"/>
        </pc:sldMkLst>
        <pc:spChg chg="mod">
          <ac:chgData name="Alfred Asterjadhi" userId="39de57b9-85c0-4fd1-aaac-8ca2b6560ad0" providerId="ADAL" clId="{918B2327-9F33-46AD-AA35-EEDF1DECFFAE}" dt="2023-12-20T19:11:02.320" v="1385" actId="20577"/>
          <ac:spMkLst>
            <pc:docMk/>
            <pc:sldMk cId="4205713527" sldId="1072"/>
            <ac:spMk id="2" creationId="{F2762690-C15C-4839-B40F-0AF3A4D89457}"/>
          </ac:spMkLst>
        </pc:spChg>
        <pc:spChg chg="mod">
          <ac:chgData name="Alfred Asterjadhi" userId="39de57b9-85c0-4fd1-aaac-8ca2b6560ad0" providerId="ADAL" clId="{918B2327-9F33-46AD-AA35-EEDF1DECFFAE}" dt="2024-01-04T00:28:26.618" v="1456"/>
          <ac:spMkLst>
            <pc:docMk/>
            <pc:sldMk cId="4205713527" sldId="1072"/>
            <ac:spMk id="3" creationId="{D20906E0-F900-4991-83B1-675F5B67FA2D}"/>
          </ac:spMkLst>
        </pc:spChg>
        <pc:graphicFrameChg chg="mod modGraphic">
          <ac:chgData name="Alfred Asterjadhi" userId="39de57b9-85c0-4fd1-aaac-8ca2b6560ad0" providerId="ADAL" clId="{918B2327-9F33-46AD-AA35-EEDF1DECFFAE}" dt="2024-01-12T19:27:44.166" v="2350" actId="207"/>
          <ac:graphicFrameMkLst>
            <pc:docMk/>
            <pc:sldMk cId="4205713527" sldId="1072"/>
            <ac:graphicFrameMk id="6" creationId="{5094FBC8-BB74-47F3-965D-16BC678F4D1D}"/>
          </ac:graphicFrameMkLst>
        </pc:graphicFrameChg>
      </pc:sldChg>
      <pc:sldChg chg="modSp add mod">
        <pc:chgData name="Alfred Asterjadhi" userId="39de57b9-85c0-4fd1-aaac-8ca2b6560ad0" providerId="ADAL" clId="{918B2327-9F33-46AD-AA35-EEDF1DECFFAE}" dt="2024-01-11T19:35:04.835" v="2286" actId="20577"/>
        <pc:sldMkLst>
          <pc:docMk/>
          <pc:sldMk cId="2732103386" sldId="1073"/>
        </pc:sldMkLst>
        <pc:spChg chg="mod">
          <ac:chgData name="Alfred Asterjadhi" userId="39de57b9-85c0-4fd1-aaac-8ca2b6560ad0" providerId="ADAL" clId="{918B2327-9F33-46AD-AA35-EEDF1DECFFAE}" dt="2023-12-20T19:11:13.311" v="1399" actId="20577"/>
          <ac:spMkLst>
            <pc:docMk/>
            <pc:sldMk cId="2732103386" sldId="1073"/>
            <ac:spMk id="2" creationId="{F2762690-C15C-4839-B40F-0AF3A4D89457}"/>
          </ac:spMkLst>
        </pc:spChg>
        <pc:spChg chg="mod">
          <ac:chgData name="Alfred Asterjadhi" userId="39de57b9-85c0-4fd1-aaac-8ca2b6560ad0" providerId="ADAL" clId="{918B2327-9F33-46AD-AA35-EEDF1DECFFAE}" dt="2024-01-04T00:28:27.774" v="1457"/>
          <ac:spMkLst>
            <pc:docMk/>
            <pc:sldMk cId="2732103386" sldId="1073"/>
            <ac:spMk id="3" creationId="{D20906E0-F900-4991-83B1-675F5B67FA2D}"/>
          </ac:spMkLst>
        </pc:spChg>
        <pc:graphicFrameChg chg="mod modGraphic">
          <ac:chgData name="Alfred Asterjadhi" userId="39de57b9-85c0-4fd1-aaac-8ca2b6560ad0" providerId="ADAL" clId="{918B2327-9F33-46AD-AA35-EEDF1DECFFAE}" dt="2024-01-11T19:35:04.835" v="2286" actId="20577"/>
          <ac:graphicFrameMkLst>
            <pc:docMk/>
            <pc:sldMk cId="2732103386" sldId="1073"/>
            <ac:graphicFrameMk id="6" creationId="{5094FBC8-BB74-47F3-965D-16BC678F4D1D}"/>
          </ac:graphicFrameMkLst>
        </pc:graphicFrameChg>
      </pc:sldChg>
      <pc:sldMasterChg chg="modSp mod modSldLayout">
        <pc:chgData name="Alfred Asterjadhi" userId="39de57b9-85c0-4fd1-aaac-8ca2b6560ad0" providerId="ADAL" clId="{918B2327-9F33-46AD-AA35-EEDF1DECFFAE}" dt="2023-12-11T17:41:48.734" v="1271" actId="6549"/>
        <pc:sldMasterMkLst>
          <pc:docMk/>
          <pc:sldMasterMk cId="0" sldId="2147483648"/>
        </pc:sldMasterMkLst>
        <pc:spChg chg="mod">
          <ac:chgData name="Alfred Asterjadhi" userId="39de57b9-85c0-4fd1-aaac-8ca2b6560ad0" providerId="ADAL" clId="{918B2327-9F33-46AD-AA35-EEDF1DECFFAE}" dt="2023-12-11T17:41:48.734" v="1271" actId="6549"/>
          <ac:spMkLst>
            <pc:docMk/>
            <pc:sldMasterMk cId="0" sldId="2147483648"/>
            <ac:spMk id="10" creationId="{00000000-0000-0000-0000-000000000000}"/>
          </ac:spMkLst>
        </pc:spChg>
        <pc:spChg chg="mod">
          <ac:chgData name="Alfred Asterjadhi" userId="39de57b9-85c0-4fd1-aaac-8ca2b6560ad0" providerId="ADAL" clId="{918B2327-9F33-46AD-AA35-EEDF1DECFFAE}" dt="2023-12-07T23:27:54.869" v="31"/>
          <ac:spMkLst>
            <pc:docMk/>
            <pc:sldMasterMk cId="0" sldId="2147483648"/>
            <ac:spMk id="1027" creationId="{00000000-0000-0000-0000-000000000000}"/>
          </ac:spMkLst>
        </pc:spChg>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pChg chg="mod">
            <ac:chgData name="Alfred Asterjadhi" userId="39de57b9-85c0-4fd1-aaac-8ca2b6560ad0" providerId="ADAL" clId="{918B2327-9F33-46AD-AA35-EEDF1DECFFAE}" dt="2023-12-07T23:27:57.103" v="32"/>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pChg chg="mod">
            <ac:chgData name="Alfred Asterjadhi" userId="39de57b9-85c0-4fd1-aaac-8ca2b6560ad0" providerId="ADAL" clId="{918B2327-9F33-46AD-AA35-EEDF1DECFFAE}" dt="2023-12-07T23:27:36.457" v="26" actId="20577"/>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pChg chg="mod">
            <ac:chgData name="Alfred Asterjadhi" userId="39de57b9-85c0-4fd1-aaac-8ca2b6560ad0" providerId="ADAL" clId="{918B2327-9F33-46AD-AA35-EEDF1DECFFAE}" dt="2023-12-07T23:27:42.668" v="2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pChg chg="mod">
            <ac:chgData name="Alfred Asterjadhi" userId="39de57b9-85c0-4fd1-aaac-8ca2b6560ad0" providerId="ADAL" clId="{918B2327-9F33-46AD-AA35-EEDF1DECFFAE}" dt="2023-12-07T23:27:44.399" v="28"/>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pChg chg="mod">
            <ac:chgData name="Alfred Asterjadhi" userId="39de57b9-85c0-4fd1-aaac-8ca2b6560ad0" providerId="ADAL" clId="{918B2327-9F33-46AD-AA35-EEDF1DECFFAE}" dt="2023-12-07T23:27:46.885" v="29"/>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pChg chg="mod">
            <ac:chgData name="Alfred Asterjadhi" userId="39de57b9-85c0-4fd1-aaac-8ca2b6560ad0" providerId="ADAL" clId="{918B2327-9F33-46AD-AA35-EEDF1DECFFAE}" dt="2023-12-07T23:27:48.833" v="30"/>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January 2024</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January 2024</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January 2024</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January 2024</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802.11-23/2174r10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887-00-00bn-coordinated-medium-access-for-multi-ap-deployments.pptx" TargetMode="External"/><Relationship Id="rId3" Type="http://schemas.openxmlformats.org/officeDocument/2006/relationships/hyperlink" Target="https://mentor.ieee.org/802.11/dcn/23/11-23-1873-00-00bn-post-fcs-mac-padding.pptx" TargetMode="External"/><Relationship Id="rId7" Type="http://schemas.openxmlformats.org/officeDocument/2006/relationships/hyperlink" Target="https://mentor.ieee.org/802.11/dcn/23/11-23-1886-00-00bn-preemption-techniques-to-meet-low-latency-ll-targets.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85-00-00bn-end-to-end-qos-with-scs.pptx" TargetMode="External"/><Relationship Id="rId11" Type="http://schemas.openxmlformats.org/officeDocument/2006/relationships/hyperlink" Target="https://mentor.ieee.org/802.11/dcn/23/11-23-1895-00-00bn-c-tdma-frame-sequence.pptx" TargetMode="External"/><Relationship Id="rId5" Type="http://schemas.openxmlformats.org/officeDocument/2006/relationships/hyperlink" Target="https://mentor.ieee.org/802.11/dcn/23/11-23-1884-00-00bn-seamless-roaming.pptx" TargetMode="External"/><Relationship Id="rId10" Type="http://schemas.openxmlformats.org/officeDocument/2006/relationships/hyperlink" Target="https://mentor.ieee.org/802.11/dcn/23/11-23-1892-00-00bn-thoughts-on-dynamic-subchannel-operation.pptx" TargetMode="External"/><Relationship Id="rId4" Type="http://schemas.openxmlformats.org/officeDocument/2006/relationships/hyperlink" Target="https://mentor.ieee.org/802.11/dcn/23/11-23-1875-00-00bn-power-save-proposal-for-non-ap-mobile-ap.pptx" TargetMode="External"/><Relationship Id="rId9" Type="http://schemas.openxmlformats.org/officeDocument/2006/relationships/hyperlink" Target="https://mentor.ieee.org/802.11/dcn/23/11-23-1891-00-00bn-nonprimary-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913-00-00bn-secondary-channel-access-operation.pptx" TargetMode="External"/><Relationship Id="rId3" Type="http://schemas.openxmlformats.org/officeDocument/2006/relationships/hyperlink" Target="https://mentor.ieee.org/802.11/dcn/23/11-23-1897-00-00bn-thoughts-on-improving-roaming-under-existing-architecture.pptx" TargetMode="External"/><Relationship Id="rId7" Type="http://schemas.openxmlformats.org/officeDocument/2006/relationships/hyperlink" Target="https://mentor.ieee.org/802.11/dcn/23/11-23-1912-00-00bn-coordinated-tdma-procedure.pptx" TargetMode="External"/><Relationship Id="rId2" Type="http://schemas.openxmlformats.org/officeDocument/2006/relationships/hyperlink" Target="https://mentor.ieee.org/802.11/dcn/23/11-23-1896-00-00bn-signaling-details-for-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09-00-00bn-transmission-method-of-low-latency-traffic.pptx" TargetMode="External"/><Relationship Id="rId11" Type="http://schemas.openxmlformats.org/officeDocument/2006/relationships/hyperlink" Target="https://mentor.ieee.org/802.11/dcn/23/11-23-1919-00-00bn-dru-proposal.pptx" TargetMode="External"/><Relationship Id="rId5" Type="http://schemas.openxmlformats.org/officeDocument/2006/relationships/hyperlink" Target="https://mentor.ieee.org/802.11/dcn/23/11-23-1907-01-00bn-seamless-roaming-for-11bn.pptx" TargetMode="External"/><Relationship Id="rId10" Type="http://schemas.openxmlformats.org/officeDocument/2006/relationships/hyperlink" Target="https://mentor.ieee.org/802.11/dcn/23/11-23-1916-00-00bn-r-twt-coordination-in-multi-bss.pptx" TargetMode="External"/><Relationship Id="rId4" Type="http://schemas.openxmlformats.org/officeDocument/2006/relationships/hyperlink" Target="https://mentor.ieee.org/802.11/dcn/23/11-23-1898-00-00bn-signaling-details-for-non-colocated-ap-mld.pptx" TargetMode="External"/><Relationship Id="rId9" Type="http://schemas.openxmlformats.org/officeDocument/2006/relationships/hyperlink" Target="https://mentor.ieee.org/802.11/dcn/23/11-23-1915-00-00bn-enhanced-security-for-control-frame-in-11b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934-00-00bn-in-device-interference-mitigation-follow-up.pptx" TargetMode="External"/><Relationship Id="rId3" Type="http://schemas.openxmlformats.org/officeDocument/2006/relationships/hyperlink" Target="https://mentor.ieee.org/802.11/dcn/23/11-23-1922-00-00bn-multi-link-sm-power-save-mode.pptx" TargetMode="External"/><Relationship Id="rId7" Type="http://schemas.openxmlformats.org/officeDocument/2006/relationships/hyperlink" Target="https://mentor.ieee.org/802.11/dcn/23/11-23-1933-00-00bn-security-enhancement-follow-up.pptx" TargetMode="External"/><Relationship Id="rId2" Type="http://schemas.openxmlformats.org/officeDocument/2006/relationships/hyperlink" Target="https://mentor.ieee.org/802.11/dcn/23/11-23-1920-01-00bn-managed-networks-under-highly-congested-scenarios.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30-00-00bn-a-non-collocated-ap-mld-framework-further-discussion.pptx" TargetMode="External"/><Relationship Id="rId11" Type="http://schemas.openxmlformats.org/officeDocument/2006/relationships/hyperlink" Target="https://mentor.ieee.org/802.11/dcn/23/11-23-1937-00-00bn-smooth-roaming-follow-up-1.pptx" TargetMode="External"/><Relationship Id="rId5" Type="http://schemas.openxmlformats.org/officeDocument/2006/relationships/hyperlink" Target="https://mentor.ieee.org/802.11/dcn/23/11-23-1929-00-00bn-peer-to-peer-p2p-resource-management.pptx" TargetMode="External"/><Relationship Id="rId10" Type="http://schemas.openxmlformats.org/officeDocument/2006/relationships/hyperlink" Target="https://mentor.ieee.org/802.11/dcn/23/11-23-1936-00-00bn-ap-mld-power-save-follow-up.pptx" TargetMode="External"/><Relationship Id="rId4" Type="http://schemas.openxmlformats.org/officeDocument/2006/relationships/hyperlink" Target="https://mentor.ieee.org/802.11/dcn/23/11-23-1927-00-00bn-update-of-the-spatial-modulation.pptx" TargetMode="External"/><Relationship Id="rId9" Type="http://schemas.openxmlformats.org/officeDocument/2006/relationships/hyperlink" Target="https://mentor.ieee.org/802.11/dcn/23/11-23-1935-00-00bn-secondary-channel-usage-follow-up.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960-00-00bn-enhanced-replay-detection-for-header-protection.pptx" TargetMode="External"/><Relationship Id="rId3" Type="http://schemas.openxmlformats.org/officeDocument/2006/relationships/hyperlink" Target="https://mentor.ieee.org/802.11/dcn/23/11-23-1944-01-00bn-impact-of-tx-evm-on-mimo-detection.pptx" TargetMode="External"/><Relationship Id="rId7" Type="http://schemas.openxmlformats.org/officeDocument/2006/relationships/hyperlink" Target="https://mentor.ieee.org/802.11/dcn/23/11-23-1958-00-00bn-proxy-qos-management-for-xr-use-cases.pptx" TargetMode="External"/><Relationship Id="rId2" Type="http://schemas.openxmlformats.org/officeDocument/2006/relationships/hyperlink" Target="https://mentor.ieee.org/802.11/dcn/23/11-23-1939-00-00bn-priority-based-preemption-method.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51-00-00bn-concurrent-cca-for-non-primary-channel-access.pptx" TargetMode="External"/><Relationship Id="rId10" Type="http://schemas.openxmlformats.org/officeDocument/2006/relationships/hyperlink" Target="https://mentor.ieee.org/802.11/dcn/23/11-23-1963-00-00bn-periodical-nss-adjustment-for-an-mld.pptx" TargetMode="External"/><Relationship Id="rId4" Type="http://schemas.openxmlformats.org/officeDocument/2006/relationships/hyperlink" Target="https://mentor.ieee.org/802.11/dcn/23/11-23-1950-00-00bn-considerations-on-preemption-request.pptx" TargetMode="External"/><Relationship Id="rId9" Type="http://schemas.openxmlformats.org/officeDocument/2006/relationships/hyperlink" Target="https://mentor.ieee.org/802.11/dcn/23/11-23-1962-00-00bn-gain-analysis-for-coordinated-ap-transmissions.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988-00-00bn-considerations-on-dru-design-and-application.pptx" TargetMode="External"/><Relationship Id="rId3" Type="http://schemas.openxmlformats.org/officeDocument/2006/relationships/hyperlink" Target="https://mentor.ieee.org/802.11/dcn/23/11-23-1965-01-00bn-dynamic-power-save-follow-up.pptx" TargetMode="External"/><Relationship Id="rId7" Type="http://schemas.openxmlformats.org/officeDocument/2006/relationships/hyperlink" Target="https://mentor.ieee.org/802.11/dcn/23/11-23-1976-00-00bn-uhr-seamless-roaming-for-multi-link-device.pptx" TargetMode="External"/><Relationship Id="rId2" Type="http://schemas.openxmlformats.org/officeDocument/2006/relationships/hyperlink" Target="https://mentor.ieee.org/802.11/dcn/23/11-23-1964-01-00bn-coexistence-protocols-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73-00-00bn-discussion-on-uhr-enhanced-channel-access.pptx" TargetMode="External"/><Relationship Id="rId5" Type="http://schemas.openxmlformats.org/officeDocument/2006/relationships/hyperlink" Target="https://mentor.ieee.org/802.11/dcn/23/11-23-1972-00-00bn-evaluation-of-coordinated-spatial-reuse-follow-up.pptx" TargetMode="External"/><Relationship Id="rId10" Type="http://schemas.openxmlformats.org/officeDocument/2006/relationships/hyperlink" Target="https://mentor.ieee.org/802.11/dcn/23/11-23-1996-00-00bn-improve-roaming-between-mlds.pptx" TargetMode="External"/><Relationship Id="rId4" Type="http://schemas.openxmlformats.org/officeDocument/2006/relationships/hyperlink" Target="https://mentor.ieee.org/802.11/dcn/23/11-23-1971-00-00bn-further-thoughts-on-seamless-roaming.pptx" TargetMode="External"/><Relationship Id="rId9" Type="http://schemas.openxmlformats.org/officeDocument/2006/relationships/hyperlink" Target="https://mentor.ieee.org/802.11/dcn/23/11-23-1995-00-00bn-trigger-ba-and-bar-protection.ppt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2007-00-00bn-enhancement-of-bsr.pptx" TargetMode="External"/><Relationship Id="rId3" Type="http://schemas.openxmlformats.org/officeDocument/2006/relationships/hyperlink" Target="https://mentor.ieee.org/802.11/dcn/23/11-23-1998-00-00bn-zero-mui-coordinated-bf.pptx" TargetMode="External"/><Relationship Id="rId7" Type="http://schemas.openxmlformats.org/officeDocument/2006/relationships/hyperlink" Target="https://mentor.ieee.org/802.11/dcn/23/11-23-2005-00-00bn-non-primary-channel-access-npca.pptx" TargetMode="External"/><Relationship Id="rId2" Type="http://schemas.openxmlformats.org/officeDocument/2006/relationships/hyperlink" Target="https://mentor.ieee.org/802.11/dcn/23/11-23-1997-00-00bn-mac-header-prote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2002-00-00bn-in-device-coexistence-and-interference-follow-up.pptx" TargetMode="External"/><Relationship Id="rId10"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01-00-00bn-secure-control-frames-follow-up.pptx" TargetMode="External"/><Relationship Id="rId9" Type="http://schemas.openxmlformats.org/officeDocument/2006/relationships/hyperlink" Target="https://mentor.ieee.org/802.11/dcn/23/11-23-2020-00-00bn-high-level-perspective-on-distributed-tone-ru-for-11bn.ppt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2055-00-00bn-icf-rcf-transmission-rules.pptx" TargetMode="External"/><Relationship Id="rId3" Type="http://schemas.openxmlformats.org/officeDocument/2006/relationships/hyperlink" Target="https://mentor.ieee.org/802.11/dcn/23/11-23-2023-00-00bn-further-discussion-on-non-primary-channel-access.pptx" TargetMode="External"/><Relationship Id="rId7" Type="http://schemas.openxmlformats.org/officeDocument/2006/relationships/hyperlink" Target="https://mentor.ieee.org/802.11/dcn/23/11-23-2040-00-00bn-enabling-ap-power-save-follow-up.pptx" TargetMode="External"/><Relationship Id="rId2" Type="http://schemas.openxmlformats.org/officeDocument/2006/relationships/hyperlink" Target="https://mentor.ieee.org/802.11/dcn/23/11-23-2022-00-00bn-r-twt-for-multi-ap-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031-00-00bn-data-tones-grouping-in-tone-distributed-rus.pptx" TargetMode="External"/><Relationship Id="rId5" Type="http://schemas.openxmlformats.org/officeDocument/2006/relationships/hyperlink" Target="https://mentor.ieee.org/802.11/dcn/23/11-23-2027-01-00bn-considerations-for-dso-sub-band-switch-delay.pptx" TargetMode="External"/><Relationship Id="rId10" Type="http://schemas.openxmlformats.org/officeDocument/2006/relationships/hyperlink" Target="https://mentor.ieee.org/802.11/dcn/23/11-23-2076-03-00bn-multiple-channel-access-in-preemption-sequence.pptx" TargetMode="External"/><Relationship Id="rId4" Type="http://schemas.openxmlformats.org/officeDocument/2006/relationships/hyperlink" Target="https://mentor.ieee.org/802.11/dcn/23/11-23-2026-00-00bn-balanced-wireless-in-device.pptx" TargetMode="External"/><Relationship Id="rId9" Type="http://schemas.openxmlformats.org/officeDocument/2006/relationships/hyperlink" Target="https://mentor.ieee.org/802.11/dcn/23/11-23-2063-00-00bn-enhanced-acknowledgement-for-low-latency-communication-follow-up.pptx"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23/11-23-2150-00-00bn-low-sta-cost-uhr-seamless-roaming-for-multi-link-device.pptx" TargetMode="External"/><Relationship Id="rId3" Type="http://schemas.openxmlformats.org/officeDocument/2006/relationships/hyperlink" Target="https://mentor.ieee.org/802.11/dcn/23/11-23-2115-00-00bn-an-approach-to-enhance-the-reliability-for-wi-fi-networks.pptx" TargetMode="External"/><Relationship Id="rId7" Type="http://schemas.openxmlformats.org/officeDocument/2006/relationships/hyperlink" Target="https://mentor.ieee.org/802.11/dcn/23/11-23-2147-00-00bn-improved-uhr-seamless-roaming-for-multi-link-device.pptx" TargetMode="External"/><Relationship Id="rId2" Type="http://schemas.openxmlformats.org/officeDocument/2006/relationships/hyperlink" Target="https://mentor.ieee.org/802.11/dcn/23/11-23-2084-00-00bn-enhanced-r-twt-for-uhr.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141-00-00bn-further-discussion-on-dynamic-subband-operation.pptx" TargetMode="External"/><Relationship Id="rId5" Type="http://schemas.openxmlformats.org/officeDocument/2006/relationships/hyperlink" Target="https://mentor.ieee.org/802.11/dcn/23/11-23-2127-00-00bn-11bn-power-save.pptx" TargetMode="External"/><Relationship Id="rId4" Type="http://schemas.openxmlformats.org/officeDocument/2006/relationships/hyperlink" Target="https://mentor.ieee.org/802.11/dcn/23/11-23-2126-00-00bn-low-latency-channel-access-follow-up.pptx" TargetMode="External"/><Relationship Id="rId9" Type="http://schemas.openxmlformats.org/officeDocument/2006/relationships/hyperlink" Target="https://mentor.ieee.org/802.11/dcn/23/11-23-2157-00-00bn-seamless-roaming-within-a-mobility-domain.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186-00-00bn-map-coordination-for-dfs-channel.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2217-00-00bn-some-thoughts-on-relay-improvement.pptx" TargetMode="External"/><Relationship Id="rId5" Type="http://schemas.openxmlformats.org/officeDocument/2006/relationships/hyperlink" Target="https://mentor.ieee.org/802.11/dcn/23/11-23-2212-01-00bn-r-twt-protection-in-11bn.pptx" TargetMode="External"/><Relationship Id="rId4" Type="http://schemas.openxmlformats.org/officeDocument/2006/relationships/hyperlink" Target="https://mentor.ieee.org/802.11/dcn/23/11-23-2211-00-00bn-txop-bandwidth-expansion.pptx" TargetMode="Externa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4/11-24-0031-00-00bn-deterministic-backoff.pptx" TargetMode="External"/><Relationship Id="rId3" Type="http://schemas.openxmlformats.org/officeDocument/2006/relationships/hyperlink" Target="https://mentor.ieee.org/802.11/dcn/24/11-24-0011-00-00bn-coordinated-spatial-nulling-c-sn-concept.pptx" TargetMode="External"/><Relationship Id="rId7" Type="http://schemas.openxmlformats.org/officeDocument/2006/relationships/hyperlink" Target="https://mentor.ieee.org/802.11/dcn/24/11-24-0025-00-00bn-phy-modifications-for-high-mobility-stas.pptx" TargetMode="External"/><Relationship Id="rId12" Type="http://schemas.openxmlformats.org/officeDocument/2006/relationships/hyperlink" Target="https://mentor.ieee.org/802.11/dcn/24/11-24-0052-00-00bn-seamless-roaming-details.pptx" TargetMode="External"/><Relationship Id="rId2" Type="http://schemas.openxmlformats.org/officeDocument/2006/relationships/hyperlink" Target="https://mentor.ieee.org/802.11/dcn/24/11-24-0010-00-00bn-coordinated-beamforming-for-802-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16-00-00bn-uhr-mimo-rvr-enhancement-with-unequal-modulation.pptx" TargetMode="External"/><Relationship Id="rId11" Type="http://schemas.openxmlformats.org/officeDocument/2006/relationships/hyperlink" Target="https://mentor.ieee.org/802.11/dcn/24/11-24-0050-00-00bn-coordinated-spatial-reuse-types.pptx" TargetMode="External"/><Relationship Id="rId5" Type="http://schemas.openxmlformats.org/officeDocument/2006/relationships/hyperlink" Target="https://mentor.ieee.org/802.11/dcn/24/11-24-0014-00-00bn-further-thoughts-on-dru.pptx" TargetMode="External"/><Relationship Id="rId10" Type="http://schemas.openxmlformats.org/officeDocument/2006/relationships/hyperlink" Target="https://mentor.ieee.org/802.11/dcn/24/11-24-0042-00-00bn-thoughts-on-flexible-control-frames.pptx" TargetMode="External"/><Relationship Id="rId4" Type="http://schemas.openxmlformats.org/officeDocument/2006/relationships/hyperlink" Target="https://mentor.ieee.org/802.11/dcn/24/11-24-0012-00-00bn-coordinated-spatial-nulling-c-sn-simulations.pptx" TargetMode="External"/><Relationship Id="rId9" Type="http://schemas.openxmlformats.org/officeDocument/2006/relationships/hyperlink" Target="https://mentor.ieee.org/802.11/dcn/24/11-24-0041-01-00bn-dpwifi-matlab-validation.ppt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4-jan-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4/11-24-0093-00-00bn-nav-setting-for-coordinated-tdma.pptx" TargetMode="External"/><Relationship Id="rId3" Type="http://schemas.openxmlformats.org/officeDocument/2006/relationships/hyperlink" Target="https://mentor.ieee.org/802.11/dcn/24/11-24-0084-00-00bn-considerations-on-multi-ap-operation-follow-up.pptx" TargetMode="External"/><Relationship Id="rId7" Type="http://schemas.openxmlformats.org/officeDocument/2006/relationships/hyperlink" Target="https://mentor.ieee.org/802.11/dcn/24/11-24-0091-00-00bn-enhanced-scheduling-method-for-low-latency-traffic-follow-up.pptx" TargetMode="External"/><Relationship Id="rId2" Type="http://schemas.openxmlformats.org/officeDocument/2006/relationships/hyperlink" Target="https://mentor.ieee.org/802.11/dcn/24/11-24-0083-00-00bn-smooth-roaming-follow-up-2.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090-00-00bn-protected-low-latency-communications-for-mlo.pptx" TargetMode="External"/><Relationship Id="rId5" Type="http://schemas.openxmlformats.org/officeDocument/2006/relationships/hyperlink" Target="https://mentor.ieee.org/802.11/dcn/24/11-24-0088-00-00bn-maximizing-channel-bandwidth-in-dense-ap-deployments.pptx" TargetMode="External"/><Relationship Id="rId4" Type="http://schemas.openxmlformats.org/officeDocument/2006/relationships/hyperlink" Target="https://mentor.ieee.org/802.11/dcn/24/11-24-0086-00-00bn-multi-ap-coordination-for-sta-re-association.pptx" TargetMode="External"/><Relationship Id="rId9" Type="http://schemas.openxmlformats.org/officeDocument/2006/relationships/hyperlink" Target="https://mentor.ieee.org/802.11/dcn/24/11-24-0094-00-00bn-probe-before-talk-and-unsolicited-unavailability-announcement-for-co-ex-management.ppt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4/11-24-0107-00-00bn-phy-layer-interference-mitigation-for-improved-reliability.pptx" TargetMode="External"/><Relationship Id="rId3" Type="http://schemas.openxmlformats.org/officeDocument/2006/relationships/hyperlink" Target="https://mentor.ieee.org/802.11/dcn/24/11-24-0100-00-00bn-vendor-specific-phy-signalling.pptx" TargetMode="External"/><Relationship Id="rId7" Type="http://schemas.openxmlformats.org/officeDocument/2006/relationships/hyperlink" Target="https://mentor.ieee.org/802.11/dcn/24/11-24-0106-00-00bn-seamless-roaming-consideration.pptx" TargetMode="External"/><Relationship Id="rId2" Type="http://schemas.openxmlformats.org/officeDocument/2006/relationships/hyperlink" Target="https://mentor.ieee.org/802.11/dcn/24/11-24-0095-00-00bn-efficient-coordinated-spatial-reuse-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24/11-24-0103-00-00bn-txop-level-preemption-for-low-latency-application-in-802-11bn.pptx" TargetMode="External"/><Relationship Id="rId5" Type="http://schemas.openxmlformats.org/officeDocument/2006/relationships/hyperlink" Target="https://mentor.ieee.org/802.11/dcn/24/11-24-0102-00-00bn-multi-ap-coordinated-puncturing.pptx" TargetMode="External"/><Relationship Id="rId10" Type="http://schemas.openxmlformats.org/officeDocument/2006/relationships/hyperlink" Target="https://mentor.ieee.org/802.11/dcn/24/11-24-0110-00-00bn-regarding-mpdu-identification-issue-in-cross-link-error-recovery.pptx" TargetMode="External"/><Relationship Id="rId4" Type="http://schemas.openxmlformats.org/officeDocument/2006/relationships/hyperlink" Target="https://mentor.ieee.org/802.11/dcn/24/11-24-0101-00-00bn-mld-roaming.pptx" TargetMode="External"/><Relationship Id="rId9" Type="http://schemas.openxmlformats.org/officeDocument/2006/relationships/hyperlink" Target="https://mentor.ieee.org/802.11/dcn/24/11-24-0108-00-00bn-triggered-beamforming-in-tgbn-follow-up.ppt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4/11-24-0114-00-00bn-thoughts-on-power-control-for-csr.pptx" TargetMode="External"/><Relationship Id="rId7" Type="http://schemas.openxmlformats.org/officeDocument/2006/relationships/hyperlink" Target="https://mentor.ieee.org/802.11/dcn/23/11-23-2078-03-00bn-coex-enhancement-for-xr-use-cases.pptx" TargetMode="External"/><Relationship Id="rId2" Type="http://schemas.openxmlformats.org/officeDocument/2006/relationships/hyperlink" Target="https://mentor.ieee.org/802.11/dcn/24/11-24-0113-00-00bn-unequal-modulation-in-mimo-txbf-in-11bn.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150-00-00bc-snapshot-2023-tgbc-snapshot.pptx" TargetMode="External"/><Relationship Id="rId5" Type="http://schemas.openxmlformats.org/officeDocument/2006/relationships/hyperlink" Target="https://mentor.ieee.org/802.11/dcn/24/11-24-0119-00-00bn-enhanced-hcca-for-controlled-uhr-scenarios.pptx" TargetMode="External"/><Relationship Id="rId4" Type="http://schemas.openxmlformats.org/officeDocument/2006/relationships/hyperlink" Target="https://mentor.ieee.org/802.11/dcn/24/11-24-0117-00-00bn-improved-tx-beamforming-with-ueqm.ppt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954-00-00bn-two-dimensional-a-ppdu.pptx" TargetMode="External"/><Relationship Id="rId3" Type="http://schemas.openxmlformats.org/officeDocument/2006/relationships/hyperlink" Target="https://mentor.ieee.org/802.11/dcn/23/11-23-1888-01-00bn-mac-header-protection-follow-up.pptx" TargetMode="External"/><Relationship Id="rId7" Type="http://schemas.openxmlformats.org/officeDocument/2006/relationships/hyperlink" Target="https://mentor.ieee.org/802.11/dcn/23/11-23-1953-00-00bn-two-dimensional-resource-allocation.pptx" TargetMode="External"/><Relationship Id="rId2" Type="http://schemas.openxmlformats.org/officeDocument/2006/relationships/hyperlink" Target="https://mentor.ieee.org/802.11/dcn/23/11-23-1871-01-00bn-m-ap-coordinated-transmission-framework.ppt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917-00-00bn-coordinated-spatial-reuse.pptx" TargetMode="External"/><Relationship Id="rId11" Type="http://schemas.openxmlformats.org/officeDocument/2006/relationships/hyperlink" Target="https://mentor.ieee.org/802.11/dcn/23/11-23-2029-01-00bn-overview-of-enterprise-policy-and-goals.pptx" TargetMode="External"/><Relationship Id="rId5" Type="http://schemas.openxmlformats.org/officeDocument/2006/relationships/hyperlink" Target="https://mentor.ieee.org/802.11/dcn/23/11-23-1914-01-00bn-enhanced-security-considerations-in-uhr.pptx" TargetMode="External"/><Relationship Id="rId10" Type="http://schemas.openxmlformats.org/officeDocument/2006/relationships/hyperlink" Target="https://mentor.ieee.org/802.11/dcn/23/11-23-1837-01-00bn-map-group-set-up-operation-discussion.pptx" TargetMode="External"/><Relationship Id="rId4" Type="http://schemas.openxmlformats.org/officeDocument/2006/relationships/hyperlink" Target="https://mentor.ieee.org/802.11/dcn/23/11-23-1908-00-00bn-seamless-roaming-procedure.pptx" TargetMode="External"/><Relationship Id="rId9" Type="http://schemas.openxmlformats.org/officeDocument/2006/relationships/hyperlink" Target="https://mentor.ieee.org/802.11/dcn/23/11-23-1836-02-00bn-map-security-consideration.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980-02-00bn-coordinated-ap-assisted-medium-synchronization-recovery.pptx" TargetMode="External"/><Relationship Id="rId2" Type="http://schemas.openxmlformats.org/officeDocument/2006/relationships/hyperlink" Target="https://mentor.ieee.org/802.11/dcn/23/11-23-1868-02-00bn-coordinated-spatial-reuse-design.ppt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981-03-00bn-multi-link-based-multi-ap-coordination-for-low-latency-traffic.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2204-03-00bn-tgbn-november-december-2023-teleconference-minutes.docx" TargetMode="External"/><Relationship Id="rId2" Type="http://schemas.openxmlformats.org/officeDocument/2006/relationships/hyperlink" Target="https://mentor.ieee.org/802.11/dcn/23/11-23-2075-02-00bn-tgbn-november-2023-meeting-minutes.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836-02-00bn-map-security-consideration.pptx" TargetMode="External"/><Relationship Id="rId3" Type="http://schemas.openxmlformats.org/officeDocument/2006/relationships/hyperlink" Target="https://mentor.ieee.org/802.11/dcn/23/11-23-1973-00-00bn-discussion-on-uhr-enhanced-channel-access.pptx" TargetMode="External"/><Relationship Id="rId7" Type="http://schemas.openxmlformats.org/officeDocument/2006/relationships/hyperlink" Target="https://mentor.ieee.org/802.11/dcn/23/11-23-2212-01-00bn-r-twt-protection-in-11bn.pptx" TargetMode="External"/><Relationship Id="rId2" Type="http://schemas.openxmlformats.org/officeDocument/2006/relationships/hyperlink" Target="https://mentor.ieee.org/802.11/dcn/23/11-23-1887-01-00bn-coordinated-medium-access-for-multi-ap-deployments.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12-00-00bn-coordinated-tdma-procedure.pptx" TargetMode="External"/><Relationship Id="rId11" Type="http://schemas.openxmlformats.org/officeDocument/2006/relationships/hyperlink" Target="https://mentor.ieee.org/802.11/dcn/23/11-23-1981-03-00bn-multi-link-based-multi-ap-coordination-for-low-latency-traffic.pptx" TargetMode="External"/><Relationship Id="rId5" Type="http://schemas.openxmlformats.org/officeDocument/2006/relationships/hyperlink" Target="https://mentor.ieee.org/802.11/dcn/23/11-23-1895-00-00bn-c-tdma-frame-sequence.pptx" TargetMode="External"/><Relationship Id="rId10" Type="http://schemas.openxmlformats.org/officeDocument/2006/relationships/hyperlink" Target="https://mentor.ieee.org/802.11/dcn/23/11-23-1980-02-00bn-coordinated-ap-assisted-medium-synchronization-recovery.pptx" TargetMode="External"/><Relationship Id="rId4" Type="http://schemas.openxmlformats.org/officeDocument/2006/relationships/hyperlink" Target="https://mentor.ieee.org/802.11/dcn/23/11-23-2186-00-00bn-map-coordination-for-dfs-channel.pptx" TargetMode="External"/><Relationship Id="rId9" Type="http://schemas.openxmlformats.org/officeDocument/2006/relationships/hyperlink" Target="https://mentor.ieee.org/802.11/dcn/23/11-23-1837-01-00bn-map-group-set-up-operation-discussion.ppt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3/11-23-1912-00-00bn-coordinated-tdma-procedure.pptx" TargetMode="External"/><Relationship Id="rId7" Type="http://schemas.openxmlformats.org/officeDocument/2006/relationships/hyperlink" Target="https://mentor.ieee.org/802.11/dcn/23/11-23-2029-01-00bn-overview-of-enterprise-policy-and-goals.pptx" TargetMode="External"/><Relationship Id="rId2" Type="http://schemas.openxmlformats.org/officeDocument/2006/relationships/hyperlink" Target="https://mentor.ieee.org/802.11/dcn/23/11-23-1895-00-00bn-c-tdma-frame-sequenc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30-00-00bn-a-non-collocated-ap-mld-framework-further-discussion.pptx" TargetMode="External"/><Relationship Id="rId5" Type="http://schemas.openxmlformats.org/officeDocument/2006/relationships/hyperlink" Target="https://mentor.ieee.org/802.11/dcn/23/11-23-1898-00-00bn-signaling-details-for-non-colocated-ap-mld.pptx" TargetMode="External"/><Relationship Id="rId4" Type="http://schemas.openxmlformats.org/officeDocument/2006/relationships/hyperlink" Target="https://mentor.ieee.org/802.11/dcn/23/11-23-2212-01-00bn-r-twt-protection-in-11bn.ppt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3/11-23-1988-00-00bn-considerations-on-dru-design-and-application.pptx" TargetMode="External"/><Relationship Id="rId2" Type="http://schemas.openxmlformats.org/officeDocument/2006/relationships/hyperlink" Target="https://mentor.ieee.org/802.11/dcn/23/11-23-1919-00-00bn-dru-proposal.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2021-00-00bn-principle-and-methodology-for-dru-tone-plan-design.pptx" TargetMode="External"/><Relationship Id="rId4" Type="http://schemas.openxmlformats.org/officeDocument/2006/relationships/hyperlink" Target="https://mentor.ieee.org/802.11/dcn/23/11-23-2020-00-00bn-high-level-perspective-on-distributed-tone-ru-for-11b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3/11-23-1873-00-00bn-post-fcs-mac-padding.pptx" TargetMode="External"/><Relationship Id="rId2" Type="http://schemas.openxmlformats.org/officeDocument/2006/relationships/hyperlink" Target="https://mentor.ieee.org/802.11/dcn/23/11-23-1834-00-00bn-high-criticality-use-cases-and-requirements.ppt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885-00-00bn-end-to-end-qos-with-scs.pptx" TargetMode="External"/><Relationship Id="rId4" Type="http://schemas.openxmlformats.org/officeDocument/2006/relationships/hyperlink" Target="https://mentor.ieee.org/802.11/dcn/23/11-23-1958-00-00bn-proxy-qos-management-for-xr-use-cases.pptx"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3/11-23-2200-00-00bn-distribution-bandwidth-of-dru.pptx" TargetMode="External"/><Relationship Id="rId2" Type="http://schemas.openxmlformats.org/officeDocument/2006/relationships/hyperlink" Target="https://mentor.ieee.org/802.11/dcn/23/11-23-2031-00-00bn-data-tones-grouping-in-tone-distributed-rus.ppt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14-00-00bn-further-thoughts-on-dru.pptx"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1/dcn/23/11-23-1922-00-00bn-multi-link-sm-power-save-mode.pptx" TargetMode="External"/><Relationship Id="rId2" Type="http://schemas.openxmlformats.org/officeDocument/2006/relationships/hyperlink" Target="https://mentor.ieee.org/802.11/dcn/23/11-23-1875-00-00bn-power-save-proposal-for-non-ap-mobile-a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03-00-00bn-client-power-save.pptx" TargetMode="External"/><Relationship Id="rId5" Type="http://schemas.openxmlformats.org/officeDocument/2006/relationships/hyperlink" Target="https://mentor.ieee.org/802.11/dcn/23/11-23-1965-01-00bn-dynamic-power-save-follow-up.pptx" TargetMode="External"/><Relationship Id="rId4" Type="http://schemas.openxmlformats.org/officeDocument/2006/relationships/hyperlink" Target="https://mentor.ieee.org/802.11/dcn/23/11-23-1936-00-00bn-ap-mld-power-save-follow-up.pptx"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3/11-23-1944-01-00bn-impact-of-tx-evm-on-mimo-detection.pptx" TargetMode="External"/><Relationship Id="rId2" Type="http://schemas.openxmlformats.org/officeDocument/2006/relationships/hyperlink" Target="https://mentor.ieee.org/802.11/dcn/23/11-23-1927-00-00bn-update-of-the-spatial-modulation.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100-00-00bn-vendor-specific-phy-signalling.pptx" TargetMode="External"/><Relationship Id="rId4" Type="http://schemas.openxmlformats.org/officeDocument/2006/relationships/hyperlink" Target="https://mentor.ieee.org/802.11/dcn/23/11-23-2115-00-00bn-an-approach-to-enhance-the-reliability-for-wi-fi-networks.pptx"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23/11-23-2055-00-00bn-icf-rcf-transmission-rules.pptx" TargetMode="External"/><Relationship Id="rId7" Type="http://schemas.openxmlformats.org/officeDocument/2006/relationships/hyperlink" Target="https://mentor.ieee.org/802.11/dcn/23/11-23-1914-01-00bn-enhanced-security-considerations-in-uhr.pptx" TargetMode="External"/><Relationship Id="rId2" Type="http://schemas.openxmlformats.org/officeDocument/2006/relationships/hyperlink" Target="https://mentor.ieee.org/802.11/dcn/23/11-23-2040-00-00bn-enabling-ap-power-save-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8-00-00bn-seamless-roaming-procedure.pptx" TargetMode="External"/><Relationship Id="rId5" Type="http://schemas.openxmlformats.org/officeDocument/2006/relationships/hyperlink" Target="https://mentor.ieee.org/802.11/dcn/23/11-23-1888-01-00bn-mac-header-protection-follow-up.pptx" TargetMode="External"/><Relationship Id="rId4" Type="http://schemas.openxmlformats.org/officeDocument/2006/relationships/hyperlink" Target="https://mentor.ieee.org/802.11/dcn/23/11-23-1871-01-00bn-m-ap-coordinated-transmission-framework.ppt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4/11-24-0010-00-00bn-coordinated-beamforming-for-802-11bn.pptx" TargetMode="External"/><Relationship Id="rId2" Type="http://schemas.openxmlformats.org/officeDocument/2006/relationships/hyperlink" Target="https://mentor.ieee.org/802.11/dcn/23/11-23-1998-00-00bn-zero-mui-coordinated-bf.pptx" TargetMode="External"/><Relationship Id="rId1" Type="http://schemas.openxmlformats.org/officeDocument/2006/relationships/slideLayout" Target="../slideLayouts/slideLayout2.xml"/><Relationship Id="rId5" Type="http://schemas.openxmlformats.org/officeDocument/2006/relationships/hyperlink" Target="https://mentor.ieee.org/802.11/dcn/24/11-24-0012-00-00bn-coordinated-spatial-nulling-c-sn-simulations.pptx" TargetMode="External"/><Relationship Id="rId4" Type="http://schemas.openxmlformats.org/officeDocument/2006/relationships/hyperlink" Target="https://mentor.ieee.org/802.11/dcn/24/11-24-0011-00-00bn-coordinated-spatial-nulling-c-sn-concept.ppt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1971-00-00bn-further-thoughts-on-seamless-roaming.pptx" TargetMode="External"/><Relationship Id="rId3" Type="http://schemas.openxmlformats.org/officeDocument/2006/relationships/hyperlink" Target="https://mentor.ieee.org/802.11/dcn/23/11-23-1914-01-00bn-enhanced-security-considerations-in-uhr.pptx" TargetMode="External"/><Relationship Id="rId7" Type="http://schemas.openxmlformats.org/officeDocument/2006/relationships/hyperlink" Target="https://mentor.ieee.org/802.11/dcn/23/11-23-1937-00-00bn-smooth-roaming-follow-up-1.pptx" TargetMode="External"/><Relationship Id="rId2" Type="http://schemas.openxmlformats.org/officeDocument/2006/relationships/hyperlink" Target="https://mentor.ieee.org/802.11/dcn/23/11-23-1908-00-00bn-seamless-roaming-procedure.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07-01-00bn-seamless-roaming-for-11bn.pptx" TargetMode="External"/><Relationship Id="rId5" Type="http://schemas.openxmlformats.org/officeDocument/2006/relationships/hyperlink" Target="https://mentor.ieee.org/802.11/dcn/23/11-23-1897-00-00bn-thoughts-on-improving-roaming-under-existing-architecture.pptx" TargetMode="External"/><Relationship Id="rId4" Type="http://schemas.openxmlformats.org/officeDocument/2006/relationships/hyperlink" Target="https://mentor.ieee.org/802.11/dcn/23/11-23-1884-00-00bn-seamless-roaming.pptx" TargetMode="Externa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113-00-00bn-unequal-modulation-in-mimo-txbf-in-11bn.pptx" TargetMode="External"/><Relationship Id="rId7" Type="http://schemas.openxmlformats.org/officeDocument/2006/relationships/hyperlink" Target="https://mentor.ieee.org/802.11/dcn/24/11-24-0041-01-00bn-dpwifi-matlab-validation.pptx" TargetMode="External"/><Relationship Id="rId2" Type="http://schemas.openxmlformats.org/officeDocument/2006/relationships/hyperlink" Target="https://mentor.ieee.org/802.11/dcn/24/11-24-0016-00-00bn-uhr-mimo-rvr-enhancement-with-unequal-modul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025-00-00bn-phy-modifications-for-high-mobility-stas.pptx" TargetMode="External"/><Relationship Id="rId5" Type="http://schemas.openxmlformats.org/officeDocument/2006/relationships/hyperlink" Target="https://mentor.ieee.org/802.11/dcn/24/11-24-0107-00-00bn-phy-layer-interference-mitigation-for-improved-reliability.pptx" TargetMode="External"/><Relationship Id="rId4" Type="http://schemas.openxmlformats.org/officeDocument/2006/relationships/hyperlink" Target="https://mentor.ieee.org/802.11/dcn/24/11-24-0117-00-00bn-improved-tx-beamforming-with-ueqm.pptx"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3/11-23-1976-00-00bn-uhr-seamless-roaming-for-multi-link-device.pptx" TargetMode="External"/><Relationship Id="rId7" Type="http://schemas.openxmlformats.org/officeDocument/2006/relationships/hyperlink" Target="https://mentor.ieee.org/802.11/dcn/23/11-23-2150-00-00bn-low-sta-cost-uhr-seamless-roaming-for-multi-link-device.pptx" TargetMode="External"/><Relationship Id="rId2" Type="http://schemas.openxmlformats.org/officeDocument/2006/relationships/hyperlink" Target="https://mentor.ieee.org/802.11/dcn/23/11-23-1971-00-00bn-further-thoughts-on-seamless-roaming.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2147-00-00bn-improved-uhr-seamless-roaming-for-multi-link-device.pptx" TargetMode="External"/><Relationship Id="rId5" Type="http://schemas.openxmlformats.org/officeDocument/2006/relationships/hyperlink" Target="https://mentor.ieee.org/802.11/dcn/23/11-23-2157-00-00bn-seamless-roaming-within-a-mobility-domain.pptx" TargetMode="External"/><Relationship Id="rId4" Type="http://schemas.openxmlformats.org/officeDocument/2006/relationships/hyperlink" Target="https://mentor.ieee.org/802.11/dcn/23/11-23-1996-00-00bn-improve-roaming-between-mlds.ppt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8" Type="http://schemas.openxmlformats.org/officeDocument/2006/relationships/hyperlink" Target="https://mentor.ieee.org/802.11/dcn/23/11-23-2022-00-00bn-r-twt-for-multi-ap-follow-up.pptx" TargetMode="External"/><Relationship Id="rId3" Type="http://schemas.openxmlformats.org/officeDocument/2006/relationships/hyperlink" Target="https://mentor.ieee.org/802.11/dcn/23/11-23-2029-01-00bn-overview-of-enterprise-policy-and-goals.pptx" TargetMode="External"/><Relationship Id="rId7" Type="http://schemas.openxmlformats.org/officeDocument/2006/relationships/hyperlink" Target="https://mentor.ieee.org/802.11/dcn/23/11-23-1962-00-00bn-gain-analysis-for-coordinated-ap-transmissions.pptx" TargetMode="External"/><Relationship Id="rId2" Type="http://schemas.openxmlformats.org/officeDocument/2006/relationships/hyperlink" Target="https://mentor.ieee.org/802.11/dcn/23/11-23-1930-00-00bn-a-non-collocated-ap-mld-framework-further-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952-00-00bn-coordinated-r-twt-for-multi-ap-scenarios-follow-up.pptx" TargetMode="External"/><Relationship Id="rId5" Type="http://schemas.openxmlformats.org/officeDocument/2006/relationships/hyperlink" Target="https://mentor.ieee.org/802.11/dcn/23/11-23-1929-00-00bn-peer-to-peer-p2p-resource-management.pptx" TargetMode="External"/><Relationship Id="rId4" Type="http://schemas.openxmlformats.org/officeDocument/2006/relationships/hyperlink" Target="https://mentor.ieee.org/802.11/dcn/23/11-23-1916-00-00bn-r-twt-coordination-in-multi-bss.pptx" TargetMode="Externa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hyperlink" Target="https://mentor.ieee.org/802.11/dcn/24/11-24-0050-00-00bn-coordinated-spatial-reuse-types.pptx" TargetMode="External"/><Relationship Id="rId3" Type="http://schemas.openxmlformats.org/officeDocument/2006/relationships/hyperlink" Target="https://mentor.ieee.org/802.11/dcn/23/11-23-1962-00-00bn-gain-analysis-for-coordinated-ap-transmissions.pptx" TargetMode="External"/><Relationship Id="rId7" Type="http://schemas.openxmlformats.org/officeDocument/2006/relationships/hyperlink" Target="https://mentor.ieee.org/802.11/dcn/23/11-23-1972-00-00bn-evaluation-of-coordinated-spatial-reuse-follow-up.pptx" TargetMode="External"/><Relationship Id="rId2" Type="http://schemas.openxmlformats.org/officeDocument/2006/relationships/hyperlink" Target="https://mentor.ieee.org/802.11/dcn/23/11-23-1952-00-00bn-coordinated-r-twt-for-multi-ap-scenarios-follow-up.ppt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68-02-00bn-coordinated-spatial-reuse-design.pptx" TargetMode="External"/><Relationship Id="rId5" Type="http://schemas.openxmlformats.org/officeDocument/2006/relationships/hyperlink" Target="https://mentor.ieee.org/802.11/dcn/23/11-23-1917-00-00bn-coordinated-spatial-reuse.pptx" TargetMode="External"/><Relationship Id="rId4" Type="http://schemas.openxmlformats.org/officeDocument/2006/relationships/hyperlink" Target="https://mentor.ieee.org/802.11/dcn/23/11-23-2022-00-00bn-r-twt-for-multi-ap-follow-up.pptx" TargetMode="Externa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4/11-24-0171-00-00bn-tgbn-motions-list-part-1.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mailto:tianyu@apple.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dongguk.lim@lge.com" TargetMode="External"/><Relationship Id="rId11" Type="http://schemas.openxmlformats.org/officeDocument/2006/relationships/hyperlink" Target="mailto:jeongki.kim.ieee@gmail.com" TargetMode="External"/><Relationship Id="rId5" Type="http://schemas.openxmlformats.org/officeDocument/2006/relationships/hyperlink" Target="mailto:aasterja@qti.qualcomm.com" TargetMode="External"/><Relationship Id="rId10" Type="http://schemas.openxmlformats.org/officeDocument/2006/relationships/hyperlink" Target="mailto:srini.k1@samsung.com" TargetMode="External"/><Relationship Id="rId4" Type="http://schemas.openxmlformats.org/officeDocument/2006/relationships/hyperlink" Target="mailto:yusuke.asai@ntt.com" TargetMode="External"/><Relationship Id="rId9" Type="http://schemas.openxmlformats.org/officeDocument/2006/relationships/hyperlink" Target="mailto:xiaofei.wang@interdigita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January 2024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Nov. 2023 meeting</a:t>
            </a:r>
          </a:p>
          <a:p>
            <a:pPr>
              <a:buFont typeface="Arial" panose="020B0604020202020204" pitchFamily="34" charset="0"/>
              <a:buChar char="•"/>
            </a:pPr>
            <a:r>
              <a:rPr lang="en-US" sz="1800" dirty="0"/>
              <a:t>Approve TGbn minutes from Nov. </a:t>
            </a:r>
            <a:r>
              <a:rPr lang="en-US" sz="1800"/>
              <a:t>2023 meeting, and conf calls</a:t>
            </a:r>
            <a:endParaRPr lang="en-US" sz="1800" dirty="0"/>
          </a:p>
          <a:p>
            <a:pPr>
              <a:buFont typeface="Arial" panose="020B0604020202020204" pitchFamily="34" charset="0"/>
              <a:buChar char="•"/>
            </a:pPr>
            <a:r>
              <a:rPr lang="en-US" sz="1800" dirty="0"/>
              <a:t>TGbn ad-hoc chairs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March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01787"/>
            <a:ext cx="4648199" cy="4873625"/>
          </a:xfrm>
        </p:spPr>
        <p:txBody>
          <a:bodyPr/>
          <a:lstStyle/>
          <a:p>
            <a:pPr lvl="0">
              <a:lnSpc>
                <a:spcPct val="80000"/>
              </a:lnSpc>
              <a:buFont typeface="Arial" panose="020B0604020202020204" pitchFamily="34" charset="0"/>
              <a:buChar char="•"/>
            </a:pPr>
            <a:r>
              <a:rPr lang="en-US" altLang="en-US" sz="1400" dirty="0"/>
              <a:t>Monday PM1 (13:30-15:30)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November 2023 meeting</a:t>
            </a:r>
          </a:p>
          <a:p>
            <a:pPr lvl="1">
              <a:lnSpc>
                <a:spcPct val="80000"/>
              </a:lnSpc>
              <a:buFont typeface="Arial" panose="020B0604020202020204" pitchFamily="34" charset="0"/>
              <a:buChar char="•"/>
            </a:pPr>
            <a:r>
              <a:rPr lang="en-US" altLang="en-US" sz="1200" dirty="0"/>
              <a:t>Approve TGbn minutes from November 2023 meeting</a:t>
            </a:r>
          </a:p>
          <a:p>
            <a:pPr lvl="1">
              <a:lnSpc>
                <a:spcPct val="80000"/>
              </a:lnSpc>
              <a:buFont typeface="Arial" panose="020B0604020202020204" pitchFamily="34" charset="0"/>
              <a:buChar char="•"/>
            </a:pPr>
            <a:r>
              <a:rPr lang="en-US" altLang="en-US" sz="1200" dirty="0"/>
              <a:t>Final Call for ad-hoc chairs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Ad-hoc chairs election</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Tuesday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Tuesday PM1 (13:30-15:30)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January 2024</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01787"/>
            <a:ext cx="4230528" cy="4799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Wednesday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Wednesday AM2 (10:30-12:30)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AM1 (08:00-10:00)</a:t>
            </a:r>
          </a:p>
          <a:p>
            <a:pPr lvl="1">
              <a:lnSpc>
                <a:spcPct val="80000"/>
              </a:lnSpc>
              <a:buFont typeface="Arial" panose="020B0604020202020204" pitchFamily="34" charset="0"/>
              <a:buChar char="•"/>
            </a:pPr>
            <a:r>
              <a:rPr lang="en-US" altLang="en-US" sz="1200" dirty="0"/>
              <a:t>PHY Ad-Hoc session (chaired by Dongguk)</a:t>
            </a:r>
          </a:p>
          <a:p>
            <a:pPr lvl="1">
              <a:lnSpc>
                <a:spcPct val="80000"/>
              </a:lnSpc>
              <a:buFont typeface="Arial" panose="020B0604020202020204" pitchFamily="34" charset="0"/>
              <a:buChar char="•"/>
            </a:pPr>
            <a:r>
              <a:rPr lang="en-US" altLang="en-US" sz="1200" dirty="0"/>
              <a:t>MAC Ad-Hoc session (chaired by Xiaofei)</a:t>
            </a:r>
            <a:endParaRPr lang="en-US" altLang="en-US" sz="1400" dirty="0"/>
          </a:p>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 &amp; Motions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March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January 2024</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93545537"/>
              </p:ext>
            </p:extLst>
          </p:nvPr>
        </p:nvGraphicFramePr>
        <p:xfrm>
          <a:off x="1219200" y="2298624"/>
          <a:ext cx="7016939" cy="301752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 [PHY/MAC]</a:t>
                      </a: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 [PHY/MAC]</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 [PHY/MAC]</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Panama City, Panama</a:t>
            </a:r>
          </a:p>
          <a:p>
            <a:pPr algn="ctr">
              <a:lnSpc>
                <a:spcPct val="90000"/>
              </a:lnSpc>
              <a:buFontTx/>
              <a:buNone/>
            </a:pPr>
            <a:r>
              <a:rPr lang="en-US" sz="4000" dirty="0">
                <a:latin typeface="Arial" panose="020B0604020202020204" pitchFamily="34" charset="0"/>
              </a:rPr>
              <a:t>January 14-19, 2024</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(NXP)</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5354506"/>
              </p:ext>
            </p:extLst>
          </p:nvPr>
        </p:nvGraphicFramePr>
        <p:xfrm>
          <a:off x="851217" y="1587465"/>
          <a:ext cx="7736268" cy="360787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2">
                            <a:extLst>
                              <a:ext uri="{A12FA001-AC4F-418D-AE19-62706E023703}">
                                <ahyp:hlinkClr xmlns:ahyp="http://schemas.microsoft.com/office/drawing/2018/hyperlinkcolor" val="tx"/>
                              </a:ext>
                            </a:extLst>
                          </a:hlinkClick>
                        </a:rPr>
                        <a:t>1834</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Criticality Use Cases and Requirements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Iñaki Val Beitia</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1873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Post-FCS MAC Padding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Sindhu Verma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Padding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1875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Power save proposal for non-AP/mobile-AP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Shubhodeep Adhikari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1884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Duncan Ho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1885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End-to-end QoS with SCS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Duncan Ho</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QoS</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1886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Preemption techniques to meet low-latency (LL) targets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Giovanni </a:t>
                      </a:r>
                      <a:r>
                        <a:rPr lang="en-GB" sz="1000" kern="1200" dirty="0" err="1">
                          <a:solidFill>
                            <a:srgbClr val="000000"/>
                          </a:solidFill>
                          <a:effectLst/>
                          <a:latin typeface="+mn-lt"/>
                          <a:ea typeface="MS Gothic" panose="020B0609070205080204" pitchFamily="49" charset="-128"/>
                        </a:rPr>
                        <a:t>Chisci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1887</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Coordinated Medium Access for Multi-AP Deployments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Giovanni </a:t>
                      </a:r>
                      <a:r>
                        <a:rPr lang="en-GB" sz="1000" kern="1200" dirty="0" err="1">
                          <a:solidFill>
                            <a:srgbClr val="00B050"/>
                          </a:solidFill>
                          <a:effectLst/>
                          <a:latin typeface="+mn-lt"/>
                          <a:ea typeface="MS Gothic" panose="020B0609070205080204" pitchFamily="49" charset="-128"/>
                        </a:rPr>
                        <a:t>Chisci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MAP-CMA</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1891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1892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Thoughts on Dynamic Subchannel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Gaurang Naik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23/1895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C-TDMA frame sequence</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98332502"/>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739284386"/>
              </p:ext>
            </p:extLst>
          </p:nvPr>
        </p:nvGraphicFramePr>
        <p:xfrm>
          <a:off x="851217" y="1587465"/>
          <a:ext cx="7736268" cy="346393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23/1896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Signaling details for header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2789139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1897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Thoughts-on-improving-roaming-under-existing-architecture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Guogang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2283464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1898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Signaling</a:t>
                      </a:r>
                      <a:r>
                        <a:rPr lang="en-GB" sz="1000" kern="1200" dirty="0">
                          <a:solidFill>
                            <a:srgbClr val="00B050"/>
                          </a:solidFill>
                          <a:effectLst/>
                          <a:latin typeface="+mn-lt"/>
                          <a:ea typeface="MS Gothic" panose="020B0609070205080204" pitchFamily="49" charset="-128"/>
                        </a:rPr>
                        <a:t>-details-for-non-</a:t>
                      </a:r>
                      <a:r>
                        <a:rPr lang="en-GB" sz="1000" kern="1200" dirty="0" err="1">
                          <a:solidFill>
                            <a:srgbClr val="00B050"/>
                          </a:solidFill>
                          <a:effectLst/>
                          <a:latin typeface="+mn-lt"/>
                          <a:ea typeface="MS Gothic" panose="020B0609070205080204" pitchFamily="49" charset="-128"/>
                        </a:rPr>
                        <a:t>colocated</a:t>
                      </a:r>
                      <a:r>
                        <a:rPr lang="en-GB" sz="1000" kern="1200" dirty="0">
                          <a:solidFill>
                            <a:srgbClr val="00B050"/>
                          </a:solidFill>
                          <a:effectLst/>
                          <a:latin typeface="+mn-lt"/>
                          <a:ea typeface="MS Gothic" panose="020B0609070205080204" pitchFamily="49" charset="-128"/>
                        </a:rPr>
                        <a:t>-ap-</a:t>
                      </a:r>
                      <a:r>
                        <a:rPr lang="en-GB" sz="1000" kern="1200" dirty="0" err="1">
                          <a:solidFill>
                            <a:srgbClr val="00B050"/>
                          </a:solidFill>
                          <a:effectLst/>
                          <a:latin typeface="+mn-lt"/>
                          <a:ea typeface="MS Gothic" panose="020B0609070205080204" pitchFamily="49" charset="-128"/>
                        </a:rPr>
                        <a:t>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Guogang Huang</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NC-AP MLD</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7897741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Seamless Roaming for 11bn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Yelin Yoon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Roaming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3588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1909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Transmission Method of Low Latency Traffic</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Insun Jang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Coordinated TDMA Procedure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B050"/>
                          </a:solidFill>
                          <a:effectLst/>
                          <a:latin typeface="+mn-lt"/>
                          <a:ea typeface="MS Gothic" panose="020B0609070205080204" pitchFamily="49" charset="-128"/>
                        </a:rPr>
                        <a:t>GeonHwan</a:t>
                      </a:r>
                      <a:r>
                        <a:rPr lang="en-GB" sz="1000" kern="1200" dirty="0">
                          <a:solidFill>
                            <a:srgbClr val="00B050"/>
                          </a:solidFill>
                          <a:effectLst/>
                          <a:latin typeface="+mn-lt"/>
                          <a:ea typeface="MS Gothic" panose="020B0609070205080204" pitchFamily="49" charset="-128"/>
                        </a:rPr>
                        <a:t> Kim</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1913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Access Operation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Dongju</a:t>
                      </a:r>
                      <a:r>
                        <a:rPr lang="en-GB" sz="1000" kern="1200" dirty="0">
                          <a:solidFill>
                            <a:srgbClr val="000000"/>
                          </a:solidFill>
                          <a:effectLst/>
                          <a:latin typeface="+mn-lt"/>
                          <a:ea typeface="MS Gothic" panose="020B0609070205080204" pitchFamily="49" charset="-128"/>
                        </a:rPr>
                        <a:t> Cha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Security for Control frame in 11bn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SunHee</a:t>
                      </a:r>
                      <a:r>
                        <a:rPr lang="en-GB" sz="1000" kern="1200" dirty="0">
                          <a:solidFill>
                            <a:srgbClr val="000000"/>
                          </a:solidFill>
                          <a:effectLst/>
                          <a:latin typeface="+mn-lt"/>
                          <a:ea typeface="MS Gothic" panose="020B0609070205080204" pitchFamily="49" charset="-128"/>
                        </a:rPr>
                        <a:t> Baek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1916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R-TWT Coordination in Multi-BSS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SunHee Baek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11">
                            <a:extLst>
                              <a:ext uri="{A12FA001-AC4F-418D-AE19-62706E023703}">
                                <ahyp:hlinkClr xmlns:ahyp="http://schemas.microsoft.com/office/drawing/2018/hyperlinkcolor" val="tx"/>
                              </a:ext>
                            </a:extLst>
                          </a:hlinkClick>
                        </a:rPr>
                        <a:t>1919</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dRU Proposal</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Eunsung Park</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3828928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1839866"/>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838202">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1920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Managed Networks under highly congested scenarios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Iñaki Val Beitia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6122285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1922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Multi-Link-SM-Power-Save-Mode</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Jason Yuchen Guo</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5072149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Update of the Spatial Modulation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Junghoon Suh</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25150830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1929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considerations on coordinated TWT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Rubayet Shafin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95693448"/>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1930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 non-collocated AP MLD framework further discussion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Jay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NC-AP MLD</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49983716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1933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Security enhancement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Control Security</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7731126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1934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interference mitigation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1935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Secondary channel usage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Liwen Chu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1936</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AP MLD power save follow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Liwen Chu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1"/>
                        </a:rPr>
                        <a:t>1937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Smooth roaming follow up 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bl>
          </a:graphicData>
        </a:graphic>
      </p:graphicFrame>
    </p:spTree>
    <p:extLst>
      <p:ext uri="{BB962C8B-B14F-4D97-AF65-F5344CB8AC3E}">
        <p14:creationId xmlns:p14="http://schemas.microsoft.com/office/powerpoint/2010/main" val="1089014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610124129"/>
              </p:ext>
            </p:extLst>
          </p:nvPr>
        </p:nvGraphicFramePr>
        <p:xfrm>
          <a:off x="851217" y="1587465"/>
          <a:ext cx="7736268" cy="317606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1430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Priority Based Preemption Method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Ronny Yongho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0889552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1944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Impact of Tx EVM on MIMO Detection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Genadiy Tsodik</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MIMO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223890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on Preemption Request</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1951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Concurrent CCA for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Leonardo Lanante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6"/>
                        </a:rPr>
                        <a:t>1952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Coordinated R-TWT for Multi-AP scenarios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Liuming Lu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1956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C-TDMA TXOP protection</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Kiseon Ryu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C-TDMA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1958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QoS Proxy for XR Use Cases</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Guoqing Li</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QoS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8"/>
                        </a:rPr>
                        <a:t>23/1960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Enhanced replay detection for header protection</a:t>
                      </a: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Header Security</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7789646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9"/>
                        </a:rPr>
                        <a:t>1962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Gain analysis for coordinated AP transmissions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Abhishek Patil</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C-TDMA/RTWT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10"/>
                        </a:rPr>
                        <a:t>1963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Periodical NSS Adjustment for an MLD</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Yunbo Li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Parameter Update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3832852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01056418"/>
              </p:ext>
            </p:extLst>
          </p:nvPr>
        </p:nvGraphicFramePr>
        <p:xfrm>
          <a:off x="851217" y="1587465"/>
          <a:ext cx="7736268" cy="341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9906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1964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Coexistence Protocols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781070046"/>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1965</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Dynamic power </a:t>
                      </a:r>
                      <a:r>
                        <a:rPr lang="en-GB" sz="1000" kern="1200" dirty="0" err="1">
                          <a:solidFill>
                            <a:srgbClr val="00B050"/>
                          </a:solidFill>
                          <a:effectLst/>
                          <a:latin typeface="+mn-lt"/>
                          <a:ea typeface="MS Gothic" panose="020B0609070205080204" pitchFamily="49" charset="-128"/>
                        </a:rPr>
                        <a:t>save_follow</a:t>
                      </a:r>
                      <a:r>
                        <a:rPr lang="en-GB" sz="1000" kern="1200" dirty="0">
                          <a:solidFill>
                            <a:srgbClr val="00B050"/>
                          </a:solidFill>
                          <a:effectLst/>
                          <a:latin typeface="+mn-lt"/>
                          <a:ea typeface="MS Gothic" panose="020B0609070205080204" pitchFamily="49" charset="-128"/>
                        </a:rPr>
                        <a:t> up</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George Cherian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96737126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1967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based uplink adapted transmission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Ming Gan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 ???</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6544683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1971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thoughts on seamless roaming</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Ryuichi Hirata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51244534"/>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23/1972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Evaluation of Coordinated Spatial Reuse -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Kosuke Aio</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C-SR</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616130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1973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Discussion on UHR enhanced channel access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Yanchun Li</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Ran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22801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1976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UHR-Seamless-Roaming-for-Multi-link-Device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Hui Che</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58357013"/>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8">
                            <a:extLst>
                              <a:ext uri="{A12FA001-AC4F-418D-AE19-62706E023703}">
                                <ahyp:hlinkClr xmlns:ahyp="http://schemas.microsoft.com/office/drawing/2018/hyperlinkcolor" val="tx"/>
                              </a:ext>
                            </a:extLst>
                          </a:hlinkClick>
                        </a:rPr>
                        <a:t>1988</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High Level Thoughts on DRU Design</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Lin Yang</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41967663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1995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Trigger, BA, and BAR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8160217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10"/>
                        </a:rPr>
                        <a:t>1996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Improve roaming between MLDs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bl>
          </a:graphicData>
        </a:graphic>
      </p:graphicFrame>
    </p:spTree>
    <p:extLst>
      <p:ext uri="{BB962C8B-B14F-4D97-AF65-F5344CB8AC3E}">
        <p14:creationId xmlns:p14="http://schemas.microsoft.com/office/powerpoint/2010/main" val="1703473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6</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257360594"/>
              </p:ext>
            </p:extLst>
          </p:nvPr>
        </p:nvGraphicFramePr>
        <p:xfrm>
          <a:off x="851217" y="1587465"/>
          <a:ext cx="7736268" cy="32546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1430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1997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MAC header protection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Po-Kai Huang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Header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4728735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1998</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Zero MUI Coordinated BF</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rgbClr val="000000"/>
                          </a:solidFill>
                          <a:effectLst/>
                          <a:latin typeface="+mn-lt"/>
                          <a:ea typeface="MS Gothic" panose="020B0609070205080204" pitchFamily="49" charset="-128"/>
                        </a:rPr>
                        <a:t>Shimi</a:t>
                      </a:r>
                      <a:r>
                        <a:rPr lang="en-GB" sz="1000" kern="1200" dirty="0">
                          <a:solidFill>
                            <a:srgbClr val="000000"/>
                          </a:solidFill>
                          <a:effectLst/>
                          <a:latin typeface="+mn-lt"/>
                          <a:ea typeface="MS Gothic" panose="020B0609070205080204" pitchFamily="49" charset="-128"/>
                        </a:rPr>
                        <a:t> </a:t>
                      </a:r>
                      <a:r>
                        <a:rPr lang="en-GB" sz="1000" kern="1200" dirty="0" err="1">
                          <a:solidFill>
                            <a:srgbClr val="000000"/>
                          </a:solidFill>
                          <a:effectLst/>
                          <a:latin typeface="+mn-lt"/>
                          <a:ea typeface="MS Gothic" panose="020B0609070205080204" pitchFamily="49" charset="-128"/>
                        </a:rPr>
                        <a:t>Shilo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8672359"/>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4"/>
                        </a:rPr>
                        <a:t>2001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Secure Control frames -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Control Security</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0788984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2002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In-device coexistence and interference follow-up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Coexistence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2003</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Client power save</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Cariou, Laurent</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3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Power Save</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Times New Roman" panose="02020603050405020304" pitchFamily="18" charset="0"/>
                        </a:rPr>
                        <a:t>MAC</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2005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channel access (NPCA)</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2006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Non-primary link access for mobile AP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Minyoung Park</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2007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Enhancement of BSR</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Frank Hsu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Feedback</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2020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High Level Perspective on Distributed Tone RU for 11bn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304707">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2021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Principle and Methodology for dRU Tone Plan Design</a:t>
                      </a:r>
                      <a:endParaRPr lang="en-US" sz="10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Shengquan Hu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DRU</a:t>
                      </a:r>
                      <a:endParaRPr lang="en-US" sz="100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bl>
          </a:graphicData>
        </a:graphic>
      </p:graphicFrame>
    </p:spTree>
    <p:extLst>
      <p:ext uri="{BB962C8B-B14F-4D97-AF65-F5344CB8AC3E}">
        <p14:creationId xmlns:p14="http://schemas.microsoft.com/office/powerpoint/2010/main" val="2528763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a:t>
            </a:r>
            <a:r>
              <a:rPr lang="en-US"/>
              <a:t>List 7</a:t>
            </a:r>
            <a:endParaRPr lang="en-US" dirty="0"/>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31435142"/>
              </p:ext>
            </p:extLst>
          </p:nvPr>
        </p:nvGraphicFramePr>
        <p:xfrm>
          <a:off x="851217" y="1587465"/>
          <a:ext cx="7736268" cy="320226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2"/>
                        </a:rPr>
                        <a:t>2022</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R-TWT for multi-AP follow up</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Cariou, Laurent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C-RTWT</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311820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3"/>
                        </a:rPr>
                        <a:t>2023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Non-Primary Channel Access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Sindhu Verma</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5623534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4"/>
                        </a:rPr>
                        <a:t>2026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Balanced Wireless In-Device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Brian Hart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MS Gothic" panose="020B0609070205080204" pitchFamily="49" charset="-128"/>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Coexistence</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5231235"/>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5"/>
                        </a:rPr>
                        <a:t>2027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Considerations for DSO sub-band switch delay</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Vishnu Ratnam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669149242"/>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u="sng" kern="1200" dirty="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2031</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Data Tones Grouping in Tone-Distributed RUs</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 Mahmoud Kamel</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2039</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Secondary channel usage 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Liwen Chu</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SCA</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7"/>
                        </a:rPr>
                        <a:t>2040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Enabling AP power save_follow 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George Cherian</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MS Gothic" panose="020B0609070205080204" pitchFamily="49" charset="-128"/>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8"/>
                        </a:rPr>
                        <a:t>2055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ICF-RCF transmission rules</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Dmitry Akhmetov</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9"/>
                        </a:rPr>
                        <a:t>2063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Enhanced Acknowledgement for Low Latency Communication Follow-Up</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Tuncer Baykas</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Acknowledgment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00"/>
                          </a:solidFill>
                          <a:effectLst/>
                          <a:latin typeface="+mn-lt"/>
                          <a:ea typeface="MS Gothic" panose="020B0609070205080204" pitchFamily="49" charset="-128"/>
                          <a:hlinkClick r:id="rId10"/>
                        </a:rPr>
                        <a:t>2076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Multiple Channel Access in Preemption Sequence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Juseong Moon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Preemption</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bl>
          </a:graphicData>
        </a:graphic>
      </p:graphicFrame>
    </p:spTree>
    <p:extLst>
      <p:ext uri="{BB962C8B-B14F-4D97-AF65-F5344CB8AC3E}">
        <p14:creationId xmlns:p14="http://schemas.microsoft.com/office/powerpoint/2010/main" val="1911178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8</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35802832"/>
              </p:ext>
            </p:extLst>
          </p:nvPr>
        </p:nvGraphicFramePr>
        <p:xfrm>
          <a:off x="851217" y="1587465"/>
          <a:ext cx="7736268" cy="329379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2"/>
                        </a:rPr>
                        <a:t>2084</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Enhanced R-TWT for UHR</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Jeongki Kim</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3"/>
                        </a:rPr>
                        <a:t>2115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An Approach to Enhance the Reliability for Wi-Fi Networks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Haji M. Furqan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MIMO</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23/2126</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Low latency channel access follow up</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5"/>
                        </a:rPr>
                        <a:t>2127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11bn Power Save</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Jeongki Kim</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Power Save</a:t>
                      </a:r>
                      <a:endParaRPr lang="en-US" sz="100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hlinkClick r:id="rId6"/>
                        </a:rPr>
                        <a:t>2141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Further discussion on Dynamic </a:t>
                      </a:r>
                      <a:r>
                        <a:rPr lang="en-GB" sz="1000" kern="1200" dirty="0" err="1">
                          <a:solidFill>
                            <a:srgbClr val="000000"/>
                          </a:solidFill>
                          <a:effectLst/>
                          <a:latin typeface="+mn-lt"/>
                          <a:ea typeface="MS Gothic" panose="020B0609070205080204" pitchFamily="49" charset="-128"/>
                        </a:rPr>
                        <a:t>Subband</a:t>
                      </a:r>
                      <a:r>
                        <a:rPr lang="en-GB" sz="1000" kern="1200" dirty="0">
                          <a:solidFill>
                            <a:srgbClr val="000000"/>
                          </a:solidFill>
                          <a:effectLst/>
                          <a:latin typeface="+mn-lt"/>
                          <a:ea typeface="MS Gothic" panose="020B0609070205080204" pitchFamily="49" charset="-128"/>
                        </a:rPr>
                        <a:t>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Shubhodeep Adhikari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SCA</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03467360"/>
                  </a:ext>
                </a:extLst>
              </a:tr>
              <a:tr h="278505">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rPr>
                        <a:t>23/2142</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Adjustment for Inter-BSS R-TWT Schedule Protection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Dana </a:t>
                      </a:r>
                      <a:r>
                        <a:rPr lang="en-US" sz="1000" dirty="0" err="1">
                          <a:effectLst/>
                          <a:latin typeface="+mn-lt"/>
                          <a:ea typeface="Times New Roman" panose="02020603050405020304" pitchFamily="18" charset="0"/>
                        </a:rPr>
                        <a:t>Ciochina</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C-RTWT</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64631971"/>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2145</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QoS based Spatial Reuse</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Gaurav Patwardhan</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SR</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147694512"/>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7"/>
                        </a:rPr>
                        <a:t>2147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Improved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26004783"/>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u="sng" kern="1200" dirty="0">
                          <a:solidFill>
                            <a:srgbClr val="0000FF"/>
                          </a:solidFill>
                          <a:effectLst/>
                          <a:latin typeface="+mn-lt"/>
                          <a:ea typeface="MS Gothic" panose="020B0609070205080204" pitchFamily="49" charset="-128"/>
                          <a:hlinkClick r:id="rId8"/>
                        </a:rPr>
                        <a:t>2150</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Low STA Cost UHR Seamless Roaming for MLD</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Hui Che</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9"/>
                        </a:rPr>
                        <a:t>23/2157</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Seamless roaming within a mobility domain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Binita Gupta</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Roaming</a:t>
                      </a:r>
                      <a:endParaRPr lang="en-US" sz="1000" dirty="0">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90964183"/>
                  </a:ext>
                </a:extLst>
              </a:tr>
            </a:tbl>
          </a:graphicData>
        </a:graphic>
      </p:graphicFrame>
    </p:spTree>
    <p:extLst>
      <p:ext uri="{BB962C8B-B14F-4D97-AF65-F5344CB8AC3E}">
        <p14:creationId xmlns:p14="http://schemas.microsoft.com/office/powerpoint/2010/main" val="4040184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9</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133934248"/>
              </p:ext>
            </p:extLst>
          </p:nvPr>
        </p:nvGraphicFramePr>
        <p:xfrm>
          <a:off x="851217" y="1587465"/>
          <a:ext cx="7736268" cy="21797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838200">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00B050"/>
                          </a:solidFill>
                          <a:effectLst/>
                          <a:latin typeface="+mn-lt"/>
                          <a:hlinkClick r:id="rId2">
                            <a:extLst>
                              <a:ext uri="{A12FA001-AC4F-418D-AE19-62706E023703}">
                                <ahyp:hlinkClr xmlns:ahyp="http://schemas.microsoft.com/office/drawing/2018/hyperlinkcolor" val="tx"/>
                              </a:ext>
                            </a:extLst>
                          </a:hlinkClick>
                        </a:rPr>
                        <a:t>23/2186</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MAP coordination for DFS channel</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00B050"/>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Deferred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MAP-CMA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707075938"/>
                  </a:ext>
                </a:extLst>
              </a:tr>
              <a:tr h="278505">
                <a:tc>
                  <a:txBody>
                    <a:bodyPr/>
                    <a:lstStyle/>
                    <a:p>
                      <a:pPr marL="0" marR="0" algn="ctr">
                        <a:spcBef>
                          <a:spcPts val="0"/>
                        </a:spcBef>
                        <a:spcAft>
                          <a:spcPts val="0"/>
                        </a:spcAft>
                      </a:pPr>
                      <a:r>
                        <a:rPr lang="en-US" sz="1000" b="0" i="0" u="none" strike="noStrike" dirty="0">
                          <a:solidFill>
                            <a:srgbClr val="FF0000"/>
                          </a:solidFill>
                          <a:effectLst/>
                          <a:latin typeface="+mn-lt"/>
                        </a:rPr>
                        <a:t>23/</a:t>
                      </a:r>
                      <a:r>
                        <a:rPr lang="en-GB" sz="1000" kern="1200" dirty="0">
                          <a:solidFill>
                            <a:srgbClr val="FF0000"/>
                          </a:solidFill>
                          <a:effectLst/>
                          <a:latin typeface="+mn-lt"/>
                          <a:ea typeface="MS Gothic" panose="020B0609070205080204" pitchFamily="49" charset="-128"/>
                        </a:rPr>
                        <a:t>2193</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mn-lt"/>
                          <a:ea typeface="MS Gothic" panose="020B0609070205080204" pitchFamily="49" charset="-128"/>
                        </a:rPr>
                        <a:t>L4S Simulation Results</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mn-lt"/>
                          <a:ea typeface="MS Gothic" panose="020B0609070205080204" pitchFamily="49" charset="-128"/>
                        </a:rPr>
                        <a:t>Lili Hervieu</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D0D0D"/>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Misc.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65141717"/>
                  </a:ext>
                </a:extLst>
              </a:tr>
              <a:tr h="278505">
                <a:tc>
                  <a:txBody>
                    <a:bodyPr/>
                    <a:lstStyle/>
                    <a:p>
                      <a:pPr marL="0" marR="0" algn="ctr">
                        <a:spcBef>
                          <a:spcPts val="0"/>
                        </a:spcBef>
                        <a:spcAft>
                          <a:spcPts val="0"/>
                        </a:spcAft>
                      </a:pPr>
                      <a:r>
                        <a:rPr lang="en-US" sz="1000" b="0" i="0" u="none" strike="noStrike" dirty="0">
                          <a:solidFill>
                            <a:srgbClr val="00B050"/>
                          </a:solidFill>
                          <a:effectLst/>
                          <a:latin typeface="+mn-lt"/>
                        </a:rPr>
                        <a:t>23/</a:t>
                      </a:r>
                      <a:r>
                        <a:rPr lang="en-GB" sz="1000" kern="1200" dirty="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2200</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B050"/>
                          </a:solidFill>
                          <a:effectLst/>
                          <a:latin typeface="+mn-lt"/>
                          <a:ea typeface="MS Gothic" panose="020B0609070205080204" pitchFamily="49" charset="-128"/>
                        </a:rPr>
                        <a:t>Distribution bandwidth of 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B050"/>
                          </a:solidFill>
                          <a:effectLst/>
                          <a:latin typeface="+mn-lt"/>
                          <a:ea typeface="MS Gothic" panose="020B0609070205080204" pitchFamily="49" charset="-128"/>
                        </a:rPr>
                        <a:t>Ross Jian Yu</a:t>
                      </a:r>
                      <a:endParaRPr lang="en-US" sz="100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DRU</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PHY</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382324196"/>
                  </a:ext>
                </a:extLst>
              </a:tr>
              <a:tr h="278505">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23/2211</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TXOP bandwidth expansion</a:t>
                      </a:r>
                    </a:p>
                  </a:txBody>
                  <a:tcPr anchor="b"/>
                </a:tc>
                <a:tc>
                  <a:txBody>
                    <a:bodyPr/>
                    <a:lstStyle/>
                    <a:p>
                      <a:pPr marL="0" marR="0">
                        <a:spcBef>
                          <a:spcPts val="0"/>
                        </a:spcBef>
                        <a:spcAft>
                          <a:spcPts val="0"/>
                        </a:spcAft>
                      </a:pPr>
                      <a:r>
                        <a:rPr lang="en-US" sz="1000" dirty="0">
                          <a:effectLst/>
                          <a:latin typeface="+mn-lt"/>
                          <a:ea typeface="Times New Roman" panose="02020603050405020304" pitchFamily="18" charset="0"/>
                        </a:rPr>
                        <a:t>Shawn Kim</a:t>
                      </a: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Channel Access</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6278762"/>
                  </a:ext>
                </a:extLst>
              </a:tr>
              <a:tr h="278505">
                <a:tc>
                  <a:txBody>
                    <a:bodyPr/>
                    <a:lstStyle/>
                    <a:p>
                      <a:pPr marL="0" marR="0" algn="ctr">
                        <a:spcBef>
                          <a:spcPts val="0"/>
                        </a:spcBef>
                        <a:spcAft>
                          <a:spcPts val="0"/>
                        </a:spcAft>
                      </a:pPr>
                      <a:r>
                        <a:rPr lang="en-US" sz="10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23/2212</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R-TWT-protection-in-11bn</a:t>
                      </a:r>
                    </a:p>
                  </a:txBody>
                  <a:tcPr anchor="b"/>
                </a:tc>
                <a:tc>
                  <a:txBody>
                    <a:bodyPr/>
                    <a:lstStyle/>
                    <a:p>
                      <a:pPr marL="0" marR="0">
                        <a:spcBef>
                          <a:spcPts val="0"/>
                        </a:spcBef>
                        <a:spcAft>
                          <a:spcPts val="0"/>
                        </a:spcAft>
                      </a:pPr>
                      <a:r>
                        <a:rPr lang="en-US" sz="1000" dirty="0">
                          <a:solidFill>
                            <a:srgbClr val="00B050"/>
                          </a:solidFill>
                          <a:effectLst/>
                          <a:latin typeface="+mn-lt"/>
                          <a:ea typeface="Times New Roman" panose="02020603050405020304" pitchFamily="18" charset="0"/>
                        </a:rPr>
                        <a:t>Xiangxin Gu</a:t>
                      </a:r>
                    </a:p>
                  </a:txBody>
                  <a:tcPr anchor="b"/>
                </a:tc>
                <a:tc>
                  <a:txBody>
                    <a:bodyPr/>
                    <a:lstStyle/>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Presented</a:t>
                      </a:r>
                    </a:p>
                    <a:p>
                      <a:pPr marL="0" marR="0" algn="ctr">
                        <a:spcBef>
                          <a:spcPts val="0"/>
                        </a:spcBef>
                        <a:spcAft>
                          <a:spcPts val="0"/>
                        </a:spcAft>
                      </a:pPr>
                      <a:r>
                        <a:rPr lang="en-GB" sz="1000" kern="1200" dirty="0">
                          <a:solidFill>
                            <a:srgbClr val="00B050"/>
                          </a:solidFill>
                          <a:effectLst/>
                          <a:latin typeface="+mn-lt"/>
                          <a:ea typeface="MS Gothic" panose="020B0609070205080204" pitchFamily="49" charset="-128"/>
                        </a:rPr>
                        <a:t>No SP</a:t>
                      </a:r>
                      <a:endParaRPr lang="en-US" sz="1000"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C-TDMA</a:t>
                      </a:r>
                      <a:endParaRPr lang="en-US" sz="10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mn-lt"/>
                          <a:ea typeface="Times New Roman" panose="02020603050405020304" pitchFamily="18" charset="0"/>
                        </a:rPr>
                        <a:t>Joint</a:t>
                      </a:r>
                      <a:endParaRPr lang="en-US" sz="100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91282480"/>
                  </a:ext>
                </a:extLst>
              </a:tr>
              <a:tr h="278505">
                <a:tc>
                  <a:txBody>
                    <a:bodyPr/>
                    <a:lstStyle/>
                    <a:p>
                      <a:pPr algn="ctr" rtl="0" fontAlgn="b"/>
                      <a:r>
                        <a:rPr lang="en-US" sz="1000" b="0" i="0" u="none" strike="noStrike" dirty="0">
                          <a:solidFill>
                            <a:srgbClr val="FF0000"/>
                          </a:solidFill>
                          <a:effectLst/>
                          <a:latin typeface="+mn-lt"/>
                          <a:hlinkClick r:id="rId6"/>
                        </a:rPr>
                        <a:t>23/2217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Some thoughts on relay improvement</a:t>
                      </a:r>
                    </a:p>
                  </a:txBody>
                  <a:tcPr marL="9525" marR="9525" marT="9525" marB="0" anchor="b"/>
                </a:tc>
                <a:tc>
                  <a:txBody>
                    <a:bodyPr/>
                    <a:lstStyle/>
                    <a:p>
                      <a:pPr algn="ctr" rtl="0" fontAlgn="b"/>
                      <a:r>
                        <a:rPr lang="en-US" sz="1000" b="0" i="0" u="none" strike="noStrike" dirty="0">
                          <a:solidFill>
                            <a:schemeClr val="tx1"/>
                          </a:solidFill>
                          <a:effectLst/>
                          <a:latin typeface="+mn-lt"/>
                        </a:rPr>
                        <a:t>Jay Yang</a:t>
                      </a: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Relay</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806895168"/>
                  </a:ext>
                </a:extLst>
              </a:tr>
            </a:tbl>
          </a:graphicData>
        </a:graphic>
      </p:graphicFrame>
    </p:spTree>
    <p:extLst>
      <p:ext uri="{BB962C8B-B14F-4D97-AF65-F5344CB8AC3E}">
        <p14:creationId xmlns:p14="http://schemas.microsoft.com/office/powerpoint/2010/main" val="2513109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10</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542032659"/>
              </p:ext>
            </p:extLst>
          </p:nvPr>
        </p:nvGraphicFramePr>
        <p:xfrm>
          <a:off x="851217" y="1587465"/>
          <a:ext cx="7736272" cy="400827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602">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6">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gridSpan="6">
                  <a:txBody>
                    <a:bodyPr/>
                    <a:lstStyle/>
                    <a:p>
                      <a:pPr algn="ctr" fontAlgn="b"/>
                      <a:r>
                        <a:rPr lang="en-US" sz="1400" b="1" i="0" u="sng" strike="noStrike" dirty="0">
                          <a:solidFill>
                            <a:schemeClr val="tx1"/>
                          </a:solidFill>
                          <a:effectLst/>
                          <a:latin typeface="+mn-lt"/>
                        </a:rPr>
                        <a:t>New Submissions</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011363104"/>
                  </a:ext>
                </a:extLst>
              </a:tr>
              <a:tr h="278505">
                <a:tc>
                  <a:txBody>
                    <a:bodyPr/>
                    <a:lstStyle/>
                    <a:p>
                      <a:pPr algn="ctr" rtl="0" fontAlgn="b"/>
                      <a:r>
                        <a:rPr lang="en-US" sz="1000" b="0" i="0" u="none" strike="noStrike" dirty="0">
                          <a:solidFill>
                            <a:srgbClr val="FF0000"/>
                          </a:solidFill>
                          <a:effectLst/>
                          <a:latin typeface="+mn-lt"/>
                        </a:rPr>
                        <a:t>24/</a:t>
                      </a:r>
                      <a:r>
                        <a:rPr lang="en-US" sz="1000" b="0" i="0" u="none" strike="noStrike" dirty="0">
                          <a:solidFill>
                            <a:schemeClr val="tx1"/>
                          </a:solidFill>
                          <a:effectLst/>
                          <a:latin typeface="+mn-lt"/>
                          <a:hlinkClick r:id="rId2"/>
                        </a:rPr>
                        <a:t>0010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Beamforming for 802.11bn</a:t>
                      </a:r>
                    </a:p>
                  </a:txBody>
                  <a:tcPr marL="9525" marR="9525" marT="9525" marB="0" anchor="b"/>
                </a:tc>
                <a:tc>
                  <a:txBody>
                    <a:bodyPr/>
                    <a:lstStyle/>
                    <a:p>
                      <a:pPr algn="ctr" rtl="0" fontAlgn="b"/>
                      <a:r>
                        <a:rPr lang="en-US" sz="1000" b="0" i="0" u="none" strike="noStrike" dirty="0">
                          <a:solidFill>
                            <a:schemeClr val="tx1"/>
                          </a:solidFill>
                          <a:effectLst/>
                          <a:latin typeface="+mn-lt"/>
                        </a:rPr>
                        <a:t>Okan </a:t>
                      </a:r>
                      <a:r>
                        <a:rPr lang="en-US" sz="1000" b="0" i="0" u="none" strike="noStrike" dirty="0" err="1">
                          <a:solidFill>
                            <a:schemeClr val="tx1"/>
                          </a:solidFill>
                          <a:effectLst/>
                          <a:latin typeface="+mn-lt"/>
                        </a:rPr>
                        <a:t>Mutgan</a:t>
                      </a:r>
                      <a:endParaRPr lang="en-US" sz="1000" b="0" i="0" u="none" strike="noStrike" dirty="0">
                        <a:solidFill>
                          <a:schemeClr val="tx1"/>
                        </a:solidFill>
                        <a:effectLst/>
                        <a:latin typeface="+mn-lt"/>
                      </a:endParaRPr>
                    </a:p>
                  </a:txBody>
                  <a:tcPr marL="9525" marR="9525" marT="9525" marB="0"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C-BF</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D0D0D"/>
                          </a:solidFill>
                          <a:effectLst/>
                          <a:latin typeface="+mn-lt"/>
                          <a:ea typeface="Times New Roman" panose="02020603050405020304" pitchFamily="18" charset="0"/>
                        </a:rPr>
                        <a:t>PHY</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78505">
                <a:tc>
                  <a:txBody>
                    <a:bodyPr/>
                    <a:lstStyle/>
                    <a:p>
                      <a:pPr algn="ctr" rtl="0" fontAlgn="b"/>
                      <a:r>
                        <a:rPr lang="en-US" sz="1000" b="0" i="0" u="none" strike="noStrike" dirty="0">
                          <a:solidFill>
                            <a:srgbClr val="FF0000"/>
                          </a:solidFill>
                          <a:effectLst/>
                          <a:latin typeface="+mn-lt"/>
                          <a:hlinkClick r:id="rId3"/>
                        </a:rPr>
                        <a:t>24/0011</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Concept</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552950581"/>
                  </a:ext>
                </a:extLst>
              </a:tr>
              <a:tr h="278505">
                <a:tc>
                  <a:txBody>
                    <a:bodyPr/>
                    <a:lstStyle/>
                    <a:p>
                      <a:pPr algn="ctr" rtl="0" fontAlgn="b"/>
                      <a:r>
                        <a:rPr lang="en-US" sz="1000" b="0" i="0" u="none" strike="noStrike" dirty="0">
                          <a:solidFill>
                            <a:srgbClr val="FF0000"/>
                          </a:solidFill>
                          <a:effectLst/>
                          <a:latin typeface="+mn-lt"/>
                          <a:hlinkClick r:id="rId4"/>
                        </a:rPr>
                        <a:t>24/0012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Nulling (C-SN) Simulations</a:t>
                      </a:r>
                    </a:p>
                  </a:txBody>
                  <a:tcPr marL="9525" marR="9525" marT="9525" marB="0" anchor="b"/>
                </a:tc>
                <a:tc>
                  <a:txBody>
                    <a:bodyPr/>
                    <a:lstStyle/>
                    <a:p>
                      <a:pPr algn="ctr" rtl="0" fontAlgn="b"/>
                      <a:r>
                        <a:rPr lang="en-US" sz="1000" b="0" i="0" u="none" strike="noStrike" dirty="0">
                          <a:solidFill>
                            <a:schemeClr val="tx1"/>
                          </a:solidFill>
                          <a:effectLst/>
                          <a:latin typeface="+mn-lt"/>
                        </a:rPr>
                        <a:t>Rainer Strobel</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883746937"/>
                  </a:ext>
                </a:extLst>
              </a:tr>
              <a:tr h="304707">
                <a:tc>
                  <a:txBody>
                    <a:bodyPr/>
                    <a:lstStyle/>
                    <a:p>
                      <a:pPr algn="ctr" rtl="0" fontAlgn="b"/>
                      <a:r>
                        <a:rPr lang="en-US" sz="1000" b="0" i="0" u="none" strike="noStrike" dirty="0">
                          <a:solidFill>
                            <a:srgbClr val="00B050"/>
                          </a:solidFill>
                          <a:effectLst/>
                          <a:latin typeface="+mn-lt"/>
                          <a:hlinkClick r:id="rId5">
                            <a:extLst>
                              <a:ext uri="{A12FA001-AC4F-418D-AE19-62706E023703}">
                                <ahyp:hlinkClr xmlns:ahyp="http://schemas.microsoft.com/office/drawing/2018/hyperlinkcolor" val="tx"/>
                              </a:ext>
                            </a:extLst>
                          </a:hlinkClick>
                        </a:rPr>
                        <a:t>24/0014</a:t>
                      </a:r>
                      <a:endParaRPr lang="en-US" sz="1000" b="0" i="0" u="none" strike="noStrike" dirty="0">
                        <a:solidFill>
                          <a:srgbClr val="00B050"/>
                        </a:solidFill>
                        <a:effectLst/>
                        <a:latin typeface="+mn-lt"/>
                      </a:endParaRPr>
                    </a:p>
                  </a:txBody>
                  <a:tcPr marL="9525" marR="9525" marT="9525" marB="0" anchor="b"/>
                </a:tc>
                <a:tc>
                  <a:txBody>
                    <a:bodyPr/>
                    <a:lstStyle/>
                    <a:p>
                      <a:pPr algn="l" rtl="0" fontAlgn="b"/>
                      <a:r>
                        <a:rPr lang="en-US" sz="1000" b="0" i="0" u="none" strike="noStrike" dirty="0">
                          <a:solidFill>
                            <a:srgbClr val="00B050"/>
                          </a:solidFill>
                          <a:effectLst/>
                          <a:latin typeface="+mn-lt"/>
                        </a:rPr>
                        <a:t> Further Thoughts on </a:t>
                      </a:r>
                      <a:r>
                        <a:rPr lang="en-US" sz="1000" b="0" i="0" u="none" strike="noStrike" dirty="0" err="1">
                          <a:solidFill>
                            <a:srgbClr val="00B050"/>
                          </a:solidFill>
                          <a:effectLst/>
                          <a:latin typeface="+mn-lt"/>
                        </a:rPr>
                        <a:t>dRU</a:t>
                      </a:r>
                      <a:endParaRPr lang="en-US" sz="1000" b="0" i="0" u="none" strike="noStrike" dirty="0">
                        <a:solidFill>
                          <a:srgbClr val="00B050"/>
                        </a:solidFill>
                        <a:effectLst/>
                        <a:latin typeface="+mn-lt"/>
                      </a:endParaRPr>
                    </a:p>
                  </a:txBody>
                  <a:tcPr marL="9525" marR="9525" marT="9525" marB="0" anchor="b"/>
                </a:tc>
                <a:tc>
                  <a:txBody>
                    <a:bodyPr/>
                    <a:lstStyle/>
                    <a:p>
                      <a:pPr algn="ctr" rtl="0" fontAlgn="b"/>
                      <a:r>
                        <a:rPr lang="en-US" sz="1000" b="0" i="0" u="none" strike="noStrike" dirty="0">
                          <a:solidFill>
                            <a:srgbClr val="00B050"/>
                          </a:solidFill>
                          <a:effectLst/>
                          <a:latin typeface="+mn-lt"/>
                        </a:rPr>
                        <a:t>Eunsung Park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mn-lt"/>
                          <a:ea typeface="MS Gothic" panose="020B0609070205080204" pitchFamily="49" charset="-128"/>
                        </a:rPr>
                        <a:t>Presented</a:t>
                      </a:r>
                    </a:p>
                  </a:txBody>
                  <a:tcPr marL="9525" marR="9525" marT="9525" marB="0" anchor="ctr"/>
                </a:tc>
                <a:tc>
                  <a:txBody>
                    <a:bodyPr/>
                    <a:lstStyle/>
                    <a:p>
                      <a:pPr algn="ctr" rtl="0" fontAlgn="ctr"/>
                      <a:r>
                        <a:rPr lang="en-US" sz="1000" b="0" i="0" u="none" strike="noStrike" dirty="0">
                          <a:solidFill>
                            <a:srgbClr val="00B050"/>
                          </a:solidFill>
                          <a:effectLst/>
                          <a:latin typeface="+mn-lt"/>
                        </a:rPr>
                        <a:t>DRU</a:t>
                      </a:r>
                    </a:p>
                  </a:txBody>
                  <a:tcPr marL="9525" marR="9525" marT="9525" marB="0" anchor="ctr"/>
                </a:tc>
                <a:tc>
                  <a:txBody>
                    <a:bodyPr/>
                    <a:lstStyle/>
                    <a:p>
                      <a:pPr algn="ctr" rtl="0" fontAlgn="ctr"/>
                      <a:r>
                        <a:rPr lang="en-GB" sz="1000" kern="1200" dirty="0">
                          <a:solidFill>
                            <a:srgbClr val="00B050"/>
                          </a:solidFill>
                          <a:effectLst/>
                          <a:latin typeface="+mn-lt"/>
                          <a:ea typeface="Times New Roman" panose="02020603050405020304" pitchFamily="18" charset="0"/>
                        </a:rPr>
                        <a:t>PHY</a:t>
                      </a:r>
                      <a:endParaRPr lang="en-US" sz="1000" b="0" i="0" u="none" strike="noStrike" dirty="0">
                        <a:solidFill>
                          <a:srgbClr val="00B050"/>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rtl="0" fontAlgn="b"/>
                      <a:r>
                        <a:rPr lang="en-US" sz="1000" b="0" i="0" u="none" strike="noStrike" dirty="0">
                          <a:solidFill>
                            <a:srgbClr val="FF0000"/>
                          </a:solidFill>
                          <a:effectLst/>
                          <a:latin typeface="+mn-lt"/>
                          <a:hlinkClick r:id="rId6"/>
                        </a:rPr>
                        <a:t>24/0016</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UHR MIMO </a:t>
                      </a:r>
                      <a:r>
                        <a:rPr lang="en-US" sz="1000" b="0" i="0" u="none" strike="noStrike" dirty="0" err="1">
                          <a:solidFill>
                            <a:schemeClr val="tx1"/>
                          </a:solidFill>
                          <a:effectLst/>
                          <a:latin typeface="+mn-lt"/>
                        </a:rPr>
                        <a:t>RvR</a:t>
                      </a:r>
                      <a:r>
                        <a:rPr lang="en-US" sz="1000" b="0" i="0" u="none" strike="noStrike" dirty="0">
                          <a:solidFill>
                            <a:schemeClr val="tx1"/>
                          </a:solidFill>
                          <a:effectLst/>
                          <a:latin typeface="+mn-lt"/>
                        </a:rPr>
                        <a:t> enhancement with unequal modulation</a:t>
                      </a:r>
                    </a:p>
                  </a:txBody>
                  <a:tcPr marL="9525" marR="9525" marT="9525" marB="0" anchor="b"/>
                </a:tc>
                <a:tc>
                  <a:txBody>
                    <a:bodyPr/>
                    <a:lstStyle/>
                    <a:p>
                      <a:pPr algn="ctr" rtl="0" fontAlgn="b"/>
                      <a:r>
                        <a:rPr lang="en-US" sz="1000" b="0" i="0" u="none" strike="noStrike" dirty="0">
                          <a:solidFill>
                            <a:schemeClr val="tx1"/>
                          </a:solidFill>
                          <a:effectLst/>
                          <a:latin typeface="+mn-lt"/>
                        </a:rPr>
                        <a:t>Rui Cao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192591871"/>
                  </a:ext>
                </a:extLst>
              </a:tr>
              <a:tr h="304707">
                <a:tc>
                  <a:txBody>
                    <a:bodyPr/>
                    <a:lstStyle/>
                    <a:p>
                      <a:pPr algn="ctr" rtl="0" fontAlgn="b"/>
                      <a:r>
                        <a:rPr lang="en-US" sz="1000" b="0" i="0" u="none" strike="noStrike" dirty="0">
                          <a:solidFill>
                            <a:schemeClr val="tx1"/>
                          </a:solidFill>
                          <a:effectLst/>
                          <a:latin typeface="+mn-lt"/>
                          <a:hlinkClick r:id="rId7"/>
                        </a:rPr>
                        <a:t>24/0025</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modifications for high-mobility STAs</a:t>
                      </a:r>
                    </a:p>
                  </a:txBody>
                  <a:tcPr marL="9525" marR="9525" marT="9525" marB="0" anchor="b"/>
                </a:tc>
                <a:tc>
                  <a:txBody>
                    <a:bodyPr/>
                    <a:lstStyle/>
                    <a:p>
                      <a:pPr algn="ctr" rtl="0" fontAlgn="b"/>
                      <a:r>
                        <a:rPr lang="en-US" sz="1000" b="0" i="0" u="none" strike="noStrike" dirty="0" err="1">
                          <a:solidFill>
                            <a:schemeClr val="tx1"/>
                          </a:solidFill>
                          <a:effectLst/>
                          <a:latin typeface="+mn-lt"/>
                        </a:rPr>
                        <a:t>Azin</a:t>
                      </a:r>
                      <a:r>
                        <a:rPr lang="en-US" sz="1000" b="0" i="0" u="none" strike="noStrike" dirty="0">
                          <a:solidFill>
                            <a:schemeClr val="tx1"/>
                          </a:solidFill>
                          <a:effectLst/>
                          <a:latin typeface="+mn-lt"/>
                        </a:rPr>
                        <a:t> </a:t>
                      </a:r>
                      <a:r>
                        <a:rPr lang="en-US" sz="1000" b="0" i="0" u="none" strike="noStrike" dirty="0" err="1">
                          <a:solidFill>
                            <a:schemeClr val="tx1"/>
                          </a:solidFill>
                          <a:effectLst/>
                          <a:latin typeface="+mn-lt"/>
                        </a:rPr>
                        <a:t>Neishaboori</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March F2F</a:t>
                      </a:r>
                    </a:p>
                  </a:txBody>
                  <a:tcPr marL="9525" marR="9525" marT="9525" marB="0" anchor="ctr"/>
                </a:tc>
                <a:tc>
                  <a:txBody>
                    <a:bodyPr/>
                    <a:lstStyle/>
                    <a:p>
                      <a:pPr algn="ctr" rtl="0" fontAlgn="ctr"/>
                      <a:r>
                        <a:rPr lang="en-US" sz="1000" b="0" i="0" u="none" strike="noStrike" dirty="0">
                          <a:solidFill>
                            <a:schemeClr val="tx1"/>
                          </a:solidFill>
                          <a:effectLst/>
                          <a:latin typeface="+mn-lt"/>
                        </a:rPr>
                        <a:t>Pilot Tones</a:t>
                      </a:r>
                    </a:p>
                  </a:txBody>
                  <a:tcPr marL="9525" marR="9525" marT="9525" marB="0" anchor="ctr"/>
                </a:tc>
                <a:tc>
                  <a:txBody>
                    <a:bodyPr/>
                    <a:lstStyle/>
                    <a:p>
                      <a:pPr algn="ctr" rtl="0" fontAlgn="ctr"/>
                      <a:r>
                        <a:rPr lang="en-GB" sz="1000" kern="1200" dirty="0">
                          <a:solidFill>
                            <a:srgbClr val="0D0D0D"/>
                          </a:solidFill>
                          <a:effectLst/>
                          <a:latin typeface="+mn-lt"/>
                          <a:ea typeface="Times New Roman" panose="02020603050405020304" pitchFamily="18" charset="0"/>
                        </a:rPr>
                        <a:t>PHY</a:t>
                      </a: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3047990209"/>
                  </a:ext>
                </a:extLst>
              </a:tr>
              <a:tr h="304707">
                <a:tc>
                  <a:txBody>
                    <a:bodyPr/>
                    <a:lstStyle/>
                    <a:p>
                      <a:pPr algn="ctr" rtl="0" fontAlgn="b"/>
                      <a:r>
                        <a:rPr lang="en-US" sz="1000" b="0" i="0" u="none" strike="noStrike" dirty="0">
                          <a:solidFill>
                            <a:schemeClr val="tx1"/>
                          </a:solidFill>
                          <a:effectLst/>
                          <a:latin typeface="+mn-lt"/>
                          <a:hlinkClick r:id="rId8"/>
                        </a:rPr>
                        <a:t>24/0031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Deterministic Backoff</a:t>
                      </a:r>
                    </a:p>
                  </a:txBody>
                  <a:tcPr marL="9525" marR="9525" marT="9525" marB="0" anchor="b"/>
                </a:tc>
                <a:tc>
                  <a:txBody>
                    <a:bodyPr/>
                    <a:lstStyle/>
                    <a:p>
                      <a:pPr algn="ctr" rtl="0" fontAlgn="b"/>
                      <a:r>
                        <a:rPr lang="en-US" sz="1000" b="0" i="0" u="none" strike="noStrike" dirty="0">
                          <a:solidFill>
                            <a:schemeClr val="tx1"/>
                          </a:solidFill>
                          <a:effectLst/>
                          <a:latin typeface="+mn-lt"/>
                        </a:rPr>
                        <a:t>Menzo Wentink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28515828"/>
                  </a:ext>
                </a:extLst>
              </a:tr>
              <a:tr h="278505">
                <a:tc>
                  <a:txBody>
                    <a:bodyPr/>
                    <a:lstStyle/>
                    <a:p>
                      <a:pPr algn="ctr" rtl="0" fontAlgn="b"/>
                      <a:r>
                        <a:rPr lang="en-US" sz="1000" b="0" i="0" u="none" strike="noStrike" dirty="0">
                          <a:solidFill>
                            <a:srgbClr val="FF0000"/>
                          </a:solidFill>
                          <a:effectLst/>
                          <a:latin typeface="+mn-lt"/>
                          <a:hlinkClick r:id="rId9"/>
                        </a:rPr>
                        <a:t>24/41r0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err="1">
                          <a:solidFill>
                            <a:schemeClr val="tx1"/>
                          </a:solidFill>
                          <a:effectLst/>
                          <a:latin typeface="+mn-lt"/>
                        </a:rPr>
                        <a:t>DPWiFi</a:t>
                      </a:r>
                      <a:r>
                        <a:rPr lang="en-US" sz="1000" b="0" i="0" u="none" strike="noStrike" dirty="0">
                          <a:solidFill>
                            <a:schemeClr val="tx1"/>
                          </a:solidFill>
                          <a:effectLst/>
                          <a:latin typeface="+mn-lt"/>
                        </a:rPr>
                        <a:t> MATLAB Validation</a:t>
                      </a:r>
                    </a:p>
                  </a:txBody>
                  <a:tcPr marL="9525" marR="9525" marT="9525" marB="0" anchor="b"/>
                </a:tc>
                <a:tc>
                  <a:txBody>
                    <a:bodyPr/>
                    <a:lstStyle/>
                    <a:p>
                      <a:pPr algn="ctr" rtl="0" fontAlgn="b"/>
                      <a:r>
                        <a:rPr lang="en-US" sz="1000" b="0" i="0" u="none" strike="noStrike" dirty="0">
                          <a:solidFill>
                            <a:schemeClr val="tx1"/>
                          </a:solidFill>
                          <a:effectLst/>
                          <a:latin typeface="+mn-lt"/>
                        </a:rPr>
                        <a:t>Carlos Rios</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MIMO</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973486371"/>
                  </a:ext>
                </a:extLst>
              </a:tr>
              <a:tr h="278505">
                <a:tc>
                  <a:txBody>
                    <a:bodyPr/>
                    <a:lstStyle/>
                    <a:p>
                      <a:pPr algn="ctr" rtl="0" fontAlgn="b"/>
                      <a:r>
                        <a:rPr lang="en-US" sz="1000" b="0" i="0" u="none" strike="noStrike" dirty="0">
                          <a:solidFill>
                            <a:srgbClr val="FF0000"/>
                          </a:solidFill>
                          <a:effectLst/>
                          <a:latin typeface="+mn-lt"/>
                          <a:hlinkClick r:id="rId10"/>
                        </a:rPr>
                        <a:t>24/0042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Thoughts on Flexible Control frames</a:t>
                      </a:r>
                    </a:p>
                  </a:txBody>
                  <a:tcPr marL="9525" marR="9525" marT="9525" marB="0" anchor="b"/>
                </a:tc>
                <a:tc>
                  <a:txBody>
                    <a:bodyPr/>
                    <a:lstStyle/>
                    <a:p>
                      <a:pPr algn="ctr" rtl="0" fontAlgn="b"/>
                      <a:r>
                        <a:rPr lang="en-GB" sz="1000" kern="1200" dirty="0">
                          <a:solidFill>
                            <a:srgbClr val="000000"/>
                          </a:solidFill>
                          <a:effectLst/>
                          <a:latin typeface="+mn-lt"/>
                          <a:ea typeface="MS Gothic" panose="020B0609070205080204" pitchFamily="49" charset="-128"/>
                        </a:rPr>
                        <a:t>George Cherian</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Feedback</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hlinkClick r:id="rId11"/>
                        </a:rPr>
                        <a:t>24/0050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 Coordinated Spatial Reuse Types</a:t>
                      </a:r>
                    </a:p>
                  </a:txBody>
                  <a:tcPr marL="9525" marR="9525" marT="9525" marB="0" anchor="b"/>
                </a:tc>
                <a:tc>
                  <a:txBody>
                    <a:bodyPr/>
                    <a:lstStyle/>
                    <a:p>
                      <a:pPr algn="ctr" rtl="0" fontAlgn="b"/>
                      <a:r>
                        <a:rPr lang="en-US" sz="1000" b="0" i="0" u="none" strike="noStrike" dirty="0">
                          <a:solidFill>
                            <a:schemeClr val="tx1"/>
                          </a:solidFill>
                          <a:effectLst/>
                          <a:latin typeface="+mn-lt"/>
                        </a:rPr>
                        <a:t>Hassan Omar</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9525" marR="9525" marT="9525" marB="0" anchor="ctr"/>
                </a:tc>
                <a:extLst>
                  <a:ext uri="{0D108BD9-81ED-4DB2-BD59-A6C34878D82A}">
                    <a16:rowId xmlns:a16="http://schemas.microsoft.com/office/drawing/2014/main" val="2071257898"/>
                  </a:ext>
                </a:extLst>
              </a:tr>
              <a:tr h="278505">
                <a:tc>
                  <a:txBody>
                    <a:bodyPr/>
                    <a:lstStyle/>
                    <a:p>
                      <a:pPr algn="ctr" rtl="0" fontAlgn="b"/>
                      <a:r>
                        <a:rPr lang="en-US" sz="1000" b="0" i="0" u="none" strike="noStrike" dirty="0">
                          <a:solidFill>
                            <a:srgbClr val="FF0000"/>
                          </a:solidFill>
                          <a:effectLst/>
                          <a:latin typeface="+mn-lt"/>
                          <a:hlinkClick r:id="rId12"/>
                        </a:rPr>
                        <a:t>24/0052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details</a:t>
                      </a:r>
                    </a:p>
                  </a:txBody>
                  <a:tcPr marL="9525" marR="9525" marT="9525" marB="0" anchor="b"/>
                </a:tc>
                <a:tc>
                  <a:txBody>
                    <a:bodyPr/>
                    <a:lstStyle/>
                    <a:p>
                      <a:pPr algn="ctr" rtl="0" fontAlgn="b"/>
                      <a:r>
                        <a:rPr lang="en-US" sz="1000" b="0" i="0" u="none" strike="noStrike" dirty="0">
                          <a:solidFill>
                            <a:schemeClr val="tx1"/>
                          </a:solidFill>
                          <a:effectLst/>
                          <a:latin typeface="+mn-lt"/>
                        </a:rPr>
                        <a:t>Duncan Ho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MAC</a:t>
                      </a:r>
                    </a:p>
                  </a:txBody>
                  <a:tcPr marL="9525" marR="9525" marT="9525" marB="0" anchor="ctr"/>
                </a:tc>
                <a:extLst>
                  <a:ext uri="{0D108BD9-81ED-4DB2-BD59-A6C34878D82A}">
                    <a16:rowId xmlns:a16="http://schemas.microsoft.com/office/drawing/2014/main" val="3068364410"/>
                  </a:ext>
                </a:extLst>
              </a:tr>
              <a:tr h="278505">
                <a:tc>
                  <a:txBody>
                    <a:bodyPr/>
                    <a:lstStyle/>
                    <a:p>
                      <a:pPr algn="ctr" rtl="0" fontAlgn="b"/>
                      <a:r>
                        <a:rPr lang="en-US" sz="1000" b="0" i="0" u="none" strike="noStrike" dirty="0">
                          <a:solidFill>
                            <a:srgbClr val="FF0000"/>
                          </a:solidFill>
                          <a:effectLst/>
                          <a:latin typeface="+mn-lt"/>
                        </a:rPr>
                        <a:t>24/0073</a:t>
                      </a:r>
                    </a:p>
                  </a:txBody>
                  <a:tcPr marL="9525" marR="9525" marT="9525" marB="0" anchor="b"/>
                </a:tc>
                <a:tc>
                  <a:txBody>
                    <a:bodyPr/>
                    <a:lstStyle/>
                    <a:p>
                      <a:pPr algn="l" rtl="0" fontAlgn="b"/>
                      <a:r>
                        <a:rPr lang="en-US" sz="1000" b="0" i="0" u="none" strike="noStrike" dirty="0">
                          <a:solidFill>
                            <a:schemeClr val="tx1"/>
                          </a:solidFill>
                          <a:effectLst/>
                          <a:latin typeface="+mn-lt"/>
                        </a:rPr>
                        <a:t> Thoughts on proxy SCS</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QoS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35129637"/>
                  </a:ext>
                </a:extLst>
              </a:tr>
            </a:tbl>
          </a:graphicData>
        </a:graphic>
      </p:graphicFrame>
    </p:spTree>
    <p:extLst>
      <p:ext uri="{BB962C8B-B14F-4D97-AF65-F5344CB8AC3E}">
        <p14:creationId xmlns:p14="http://schemas.microsoft.com/office/powerpoint/2010/main" val="4205713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January IEEE 802 wireless interim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https://touchpoint.eventsair.com/2024-jan-ieee-802-wireless-interim-session</a:t>
            </a:r>
            <a:r>
              <a:rPr lang="en-US" sz="20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92811706"/>
              </p:ext>
            </p:extLst>
          </p:nvPr>
        </p:nvGraphicFramePr>
        <p:xfrm>
          <a:off x="851217" y="1587465"/>
          <a:ext cx="7736268" cy="328718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n-lt"/>
                        </a:rPr>
                        <a:t>DCN</a:t>
                      </a:r>
                    </a:p>
                  </a:txBody>
                  <a:tcPr/>
                </a:tc>
                <a:tc>
                  <a:txBody>
                    <a:bodyPr/>
                    <a:lstStyle/>
                    <a:p>
                      <a:pPr algn="ctr"/>
                      <a:r>
                        <a:rPr lang="en-US" sz="1000" dirty="0">
                          <a:solidFill>
                            <a:schemeClr val="tx1"/>
                          </a:solidFill>
                          <a:latin typeface="+mn-lt"/>
                        </a:rPr>
                        <a:t>Title</a:t>
                      </a:r>
                    </a:p>
                  </a:txBody>
                  <a:tcPr/>
                </a:tc>
                <a:tc>
                  <a:txBody>
                    <a:bodyPr/>
                    <a:lstStyle/>
                    <a:p>
                      <a:pPr algn="ctr"/>
                      <a:r>
                        <a:rPr lang="en-US" sz="1000" dirty="0">
                          <a:solidFill>
                            <a:schemeClr val="tx1"/>
                          </a:solidFill>
                          <a:latin typeface="+mn-lt"/>
                        </a:rPr>
                        <a:t>Author</a:t>
                      </a:r>
                    </a:p>
                  </a:txBody>
                  <a:tcPr/>
                </a:tc>
                <a:tc>
                  <a:txBody>
                    <a:bodyPr/>
                    <a:lstStyle/>
                    <a:p>
                      <a:pPr algn="ctr"/>
                      <a:r>
                        <a:rPr lang="en-US" sz="1000" dirty="0">
                          <a:solidFill>
                            <a:schemeClr val="tx1"/>
                          </a:solidFill>
                          <a:latin typeface="+mn-lt"/>
                        </a:rPr>
                        <a:t>Status</a:t>
                      </a:r>
                    </a:p>
                  </a:txBody>
                  <a:tcPr/>
                </a:tc>
                <a:tc>
                  <a:txBody>
                    <a:bodyPr/>
                    <a:lstStyle/>
                    <a:p>
                      <a:pPr algn="ctr"/>
                      <a:r>
                        <a:rPr lang="en-US" sz="1000" dirty="0">
                          <a:solidFill>
                            <a:schemeClr val="tx1"/>
                          </a:solidFill>
                          <a:latin typeface="+mn-lt"/>
                        </a:rPr>
                        <a:t>Topic</a:t>
                      </a:r>
                    </a:p>
                  </a:txBody>
                  <a:tcPr/>
                </a:tc>
                <a:tc>
                  <a:txBody>
                    <a:bodyPr/>
                    <a:lstStyle/>
                    <a:p>
                      <a:pPr algn="ctr"/>
                      <a:r>
                        <a:rPr lang="en-US" sz="1000" dirty="0">
                          <a:solidFill>
                            <a:schemeClr val="tx1"/>
                          </a:solidFill>
                          <a:latin typeface="+mn-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rPr>
                        <a:t>24/0074</a:t>
                      </a:r>
                    </a:p>
                  </a:txBody>
                  <a:tcPr marL="9525" marR="9525" marT="9525" marB="0" anchor="b"/>
                </a:tc>
                <a:tc>
                  <a:txBody>
                    <a:bodyPr/>
                    <a:lstStyle/>
                    <a:p>
                      <a:pPr algn="l" rtl="0" fontAlgn="b"/>
                      <a:r>
                        <a:rPr lang="en-US" sz="1000" b="0" i="0" u="none" strike="noStrike" dirty="0">
                          <a:solidFill>
                            <a:schemeClr val="tx1"/>
                          </a:solidFill>
                          <a:effectLst/>
                          <a:latin typeface="+mn-lt"/>
                        </a:rPr>
                        <a:t> Relay operation follow-up</a:t>
                      </a:r>
                    </a:p>
                  </a:txBody>
                  <a:tcPr marL="9525" marR="9525" marT="9525" marB="0" anchor="b"/>
                </a:tc>
                <a:tc>
                  <a:txBody>
                    <a:bodyPr/>
                    <a:lstStyle/>
                    <a:p>
                      <a:pPr algn="ctr" rtl="0" fontAlgn="b"/>
                      <a:r>
                        <a:rPr lang="en-US" sz="1000" b="0" i="0" u="none" strike="noStrike" dirty="0">
                          <a:solidFill>
                            <a:schemeClr val="tx1"/>
                          </a:solidFill>
                          <a:effectLst/>
                          <a:latin typeface="+mn-lt"/>
                        </a:rPr>
                        <a:t>Guogang Huang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919138895"/>
                  </a:ext>
                </a:extLst>
              </a:tr>
              <a:tr h="278505">
                <a:tc>
                  <a:txBody>
                    <a:bodyPr/>
                    <a:lstStyle/>
                    <a:p>
                      <a:pPr algn="ctr" rtl="0" fontAlgn="b"/>
                      <a:r>
                        <a:rPr lang="en-US" sz="1000" b="0" i="0" u="none" strike="noStrike" dirty="0">
                          <a:solidFill>
                            <a:srgbClr val="FF0000"/>
                          </a:solidFill>
                          <a:effectLst/>
                          <a:latin typeface="+mn-lt"/>
                        </a:rPr>
                        <a:t>24/0078</a:t>
                      </a:r>
                    </a:p>
                  </a:txBody>
                  <a:tcPr marL="9525" marR="9525" marT="9525" marB="0" anchor="b"/>
                </a:tc>
                <a:tc>
                  <a:txBody>
                    <a:bodyPr/>
                    <a:lstStyle/>
                    <a:p>
                      <a:pPr algn="l" rtl="0" fontAlgn="b"/>
                      <a:r>
                        <a:rPr lang="en-US" sz="1000" b="0" i="0" u="none" strike="noStrike" dirty="0">
                          <a:solidFill>
                            <a:schemeClr val="tx1"/>
                          </a:solidFill>
                          <a:effectLst/>
                          <a:latin typeface="+mn-lt"/>
                        </a:rPr>
                        <a:t> A </a:t>
                      </a:r>
                      <a:r>
                        <a:rPr lang="en-US" sz="1000" b="0" i="0" u="none" strike="noStrike" dirty="0" err="1">
                          <a:solidFill>
                            <a:schemeClr val="tx1"/>
                          </a:solidFill>
                          <a:effectLst/>
                          <a:latin typeface="+mn-lt"/>
                        </a:rPr>
                        <a:t>dRU</a:t>
                      </a:r>
                      <a:r>
                        <a:rPr lang="en-US" sz="1000" b="0" i="0" u="none" strike="noStrike" dirty="0">
                          <a:solidFill>
                            <a:schemeClr val="tx1"/>
                          </a:solidFill>
                          <a:effectLst/>
                          <a:latin typeface="+mn-lt"/>
                        </a:rPr>
                        <a:t> Design Approach for 20 MHz</a:t>
                      </a:r>
                    </a:p>
                  </a:txBody>
                  <a:tcPr marL="9525" marR="9525" marT="9525" marB="0" anchor="b"/>
                </a:tc>
                <a:tc>
                  <a:txBody>
                    <a:bodyPr/>
                    <a:lstStyle/>
                    <a:p>
                      <a:pPr algn="ctr" rtl="0" fontAlgn="b"/>
                      <a:r>
                        <a:rPr lang="en-US" sz="1000" b="0" i="0" u="none" strike="noStrike" dirty="0">
                          <a:solidFill>
                            <a:schemeClr val="tx1"/>
                          </a:solidFill>
                          <a:effectLst/>
                          <a:latin typeface="+mn-lt"/>
                        </a:rPr>
                        <a:t>Thomas Handte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DRU</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883746937"/>
                  </a:ext>
                </a:extLst>
              </a:tr>
              <a:tr h="304707">
                <a:tc>
                  <a:txBody>
                    <a:bodyPr/>
                    <a:lstStyle/>
                    <a:p>
                      <a:pPr algn="ctr" fontAlgn="b"/>
                      <a:r>
                        <a:rPr lang="en-US" sz="1000" b="0" i="0" u="none" strike="noStrike" dirty="0">
                          <a:solidFill>
                            <a:srgbClr val="FF0000"/>
                          </a:solidFill>
                          <a:effectLst/>
                          <a:latin typeface="+mn-lt"/>
                          <a:hlinkClick r:id="rId2"/>
                        </a:rPr>
                        <a:t>24/0083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Smooth roaming follow up 2</a:t>
                      </a:r>
                    </a:p>
                  </a:txBody>
                  <a:tcPr marL="9525" marR="9525" marT="9525" marB="0" anchor="b"/>
                </a:tc>
                <a:tc>
                  <a:txBody>
                    <a:bodyPr/>
                    <a:lstStyle/>
                    <a:p>
                      <a:pPr algn="ctr" fontAlgn="b"/>
                      <a:r>
                        <a:rPr lang="en-US" sz="1000" b="0" i="0" u="none" strike="noStrike" dirty="0">
                          <a:solidFill>
                            <a:schemeClr val="tx1"/>
                          </a:solidFill>
                          <a:effectLst/>
                          <a:latin typeface="+mn-lt"/>
                        </a:rPr>
                        <a:t>Liwen Chu</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3"/>
                        </a:rPr>
                        <a:t>24/0084</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Considerations on Multi-AP Operation - Follow Up</a:t>
                      </a:r>
                    </a:p>
                  </a:txBody>
                  <a:tcPr marL="9525" marR="9525" marT="9525" marB="0" anchor="b"/>
                </a:tc>
                <a:tc>
                  <a:txBody>
                    <a:bodyPr/>
                    <a:lstStyle/>
                    <a:p>
                      <a:pPr algn="ctr" fontAlgn="b"/>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hlinkClick r:id="rId4"/>
                        </a:rPr>
                        <a:t>24/0086</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Multi-AP Coordination for STA (Re)Association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Jiayi Zhang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hlinkClick r:id="rId5"/>
                        </a:rPr>
                        <a:t>24/0088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Maximizing Channel Bandwidth In Dense AP Deployments</a:t>
                      </a:r>
                    </a:p>
                  </a:txBody>
                  <a:tcPr marL="9525" marR="9525" marT="9525" marB="0" anchor="b"/>
                </a:tc>
                <a:tc>
                  <a:txBody>
                    <a:bodyPr/>
                    <a:lstStyle/>
                    <a:p>
                      <a:pPr algn="ctr" fontAlgn="b"/>
                      <a:r>
                        <a:rPr lang="en-US" sz="1000" b="0" i="0" u="none" strike="noStrike" dirty="0">
                          <a:solidFill>
                            <a:schemeClr val="tx1"/>
                          </a:solidFill>
                          <a:effectLst/>
                          <a:latin typeface="+mn-lt"/>
                        </a:rPr>
                        <a:t>Malcolm Smith</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S Gothic"/>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MAP</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634512535"/>
                  </a:ext>
                </a:extLst>
              </a:tr>
              <a:tr h="304707">
                <a:tc>
                  <a:txBody>
                    <a:bodyPr/>
                    <a:lstStyle/>
                    <a:p>
                      <a:pPr algn="ctr" fontAlgn="b"/>
                      <a:r>
                        <a:rPr lang="en-US" sz="1000" b="0" i="0" u="none" strike="noStrike" dirty="0">
                          <a:solidFill>
                            <a:srgbClr val="FF0000"/>
                          </a:solidFill>
                          <a:effectLst/>
                          <a:latin typeface="+mn-lt"/>
                          <a:hlinkClick r:id="rId6"/>
                        </a:rPr>
                        <a:t>24/0090</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Protected Low Latency Communications for MLO</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191282085"/>
                  </a:ext>
                </a:extLst>
              </a:tr>
              <a:tr h="304707">
                <a:tc>
                  <a:txBody>
                    <a:bodyPr/>
                    <a:lstStyle/>
                    <a:p>
                      <a:pPr algn="ctr" fontAlgn="b"/>
                      <a:r>
                        <a:rPr lang="en-US" sz="1000" b="0" i="0" u="none" strike="noStrike" dirty="0">
                          <a:solidFill>
                            <a:srgbClr val="FF0000"/>
                          </a:solidFill>
                          <a:effectLst/>
                          <a:latin typeface="+mn-lt"/>
                          <a:hlinkClick r:id="rId7"/>
                        </a:rPr>
                        <a:t>24/0091</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Enhanced Scheduling Method for Low Latency Traffic – Follow Up</a:t>
                      </a:r>
                    </a:p>
                  </a:txBody>
                  <a:tcPr marL="9525" marR="9525" marT="9525" marB="0" anchor="b"/>
                </a:tc>
                <a:tc>
                  <a:txBody>
                    <a:bodyPr/>
                    <a:lstStyle/>
                    <a:p>
                      <a:pPr algn="ctr" fontAlgn="b"/>
                      <a:r>
                        <a:rPr lang="en-US" sz="1000" b="0" i="0" u="none" strike="noStrike" dirty="0">
                          <a:solidFill>
                            <a:schemeClr val="tx1"/>
                          </a:solidFill>
                          <a:effectLst/>
                          <a:latin typeface="+mn-lt"/>
                        </a:rPr>
                        <a:t>Serhat Erkucuk</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mn-ea"/>
                          <a:cs typeface="+mn-cs"/>
                        </a:rPr>
                        <a:t>Pending</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101673983"/>
                  </a:ext>
                </a:extLst>
              </a:tr>
              <a:tr h="304707">
                <a:tc>
                  <a:txBody>
                    <a:bodyPr/>
                    <a:lstStyle/>
                    <a:p>
                      <a:pPr algn="ctr" fontAlgn="b"/>
                      <a:r>
                        <a:rPr lang="en-US" sz="1000" b="0" i="0" u="none" strike="noStrike" dirty="0">
                          <a:solidFill>
                            <a:srgbClr val="FF0000"/>
                          </a:solidFill>
                          <a:effectLst/>
                          <a:latin typeface="+mn-lt"/>
                          <a:hlinkClick r:id="rId8"/>
                        </a:rPr>
                        <a:t>24/0093</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a:solidFill>
                            <a:schemeClr val="tx1"/>
                          </a:solidFill>
                          <a:effectLst/>
                          <a:latin typeface="+mn-lt"/>
                        </a:rPr>
                        <a:t> C-TDMA NAV setting</a:t>
                      </a:r>
                    </a:p>
                  </a:txBody>
                  <a:tcPr marL="9525" marR="9525" marT="9525" marB="0" anchor="b"/>
                </a:tc>
                <a:tc>
                  <a:txBody>
                    <a:bodyPr/>
                    <a:lstStyle/>
                    <a:p>
                      <a:pPr algn="ctr" fontAlgn="b"/>
                      <a:r>
                        <a:rPr lang="en-US" sz="1000" b="0" i="0" u="none" strike="noStrike" dirty="0" err="1">
                          <a:solidFill>
                            <a:schemeClr val="tx1"/>
                          </a:solidFill>
                          <a:effectLst/>
                          <a:latin typeface="+mn-lt"/>
                        </a:rPr>
                        <a:t>Dibakar</a:t>
                      </a:r>
                      <a:r>
                        <a:rPr lang="en-US" sz="1000" b="0" i="0" u="none" strike="noStrike" dirty="0">
                          <a:solidFill>
                            <a:schemeClr val="tx1"/>
                          </a:solidFill>
                          <a:effectLst/>
                          <a:latin typeface="+mn-lt"/>
                        </a:rPr>
                        <a:t> Das</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C-TDMA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2376908768"/>
                  </a:ext>
                </a:extLst>
              </a:tr>
              <a:tr h="304707">
                <a:tc>
                  <a:txBody>
                    <a:bodyPr/>
                    <a:lstStyle/>
                    <a:p>
                      <a:pPr algn="ctr" rtl="0" fontAlgn="b"/>
                      <a:r>
                        <a:rPr lang="en-US" sz="1000" b="0" i="0" u="none" strike="noStrike" dirty="0">
                          <a:solidFill>
                            <a:srgbClr val="FF0000"/>
                          </a:solidFill>
                          <a:effectLst/>
                          <a:latin typeface="+mn-lt"/>
                          <a:hlinkClick r:id="rId9"/>
                        </a:rPr>
                        <a:t>24/0094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Probe-before-Talk and Unsolicited Unavailability Announcement for Co-ex Management</a:t>
                      </a:r>
                    </a:p>
                  </a:txBody>
                  <a:tcPr marL="9525" marR="9525" marT="9525" marB="0" anchor="b"/>
                </a:tc>
                <a:tc>
                  <a:txBody>
                    <a:bodyPr/>
                    <a:lstStyle/>
                    <a:p>
                      <a:pPr algn="ctr" rtl="0" fontAlgn="b"/>
                      <a:r>
                        <a:rPr lang="en-US" sz="1000" b="0" i="0" u="none" strike="noStrike" dirty="0">
                          <a:solidFill>
                            <a:schemeClr val="tx1"/>
                          </a:solidFill>
                          <a:effectLst/>
                          <a:latin typeface="+mn-lt"/>
                        </a:rPr>
                        <a:t>Qi Wang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err="1">
                          <a:solidFill>
                            <a:schemeClr val="tx1"/>
                          </a:solidFill>
                          <a:effectLst/>
                          <a:latin typeface="+mn-lt"/>
                        </a:rPr>
                        <a:t>Coex</a:t>
                      </a:r>
                      <a:endParaRPr lang="en-US" sz="1000" b="0" i="0" u="none" strike="noStrike" dirty="0">
                        <a:solidFill>
                          <a:schemeClr val="tx1"/>
                        </a:solidFill>
                        <a:effectLst/>
                        <a:latin typeface="+mn-lt"/>
                      </a:endParaRP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509992269"/>
                  </a:ext>
                </a:extLst>
              </a:tr>
            </a:tbl>
          </a:graphicData>
        </a:graphic>
      </p:graphicFrame>
    </p:spTree>
    <p:extLst>
      <p:ext uri="{BB962C8B-B14F-4D97-AF65-F5344CB8AC3E}">
        <p14:creationId xmlns:p14="http://schemas.microsoft.com/office/powerpoint/2010/main" val="2014521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24880195"/>
              </p:ext>
            </p:extLst>
          </p:nvPr>
        </p:nvGraphicFramePr>
        <p:xfrm>
          <a:off x="851217" y="1587465"/>
          <a:ext cx="7736268" cy="315617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24/0095</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Efficient Coordinated Spatial Reuse Follow Up</a:t>
                      </a:r>
                    </a:p>
                  </a:txBody>
                  <a:tcPr marL="9525" marR="9525" marT="9525" marB="0" anchor="b"/>
                </a:tc>
                <a:tc>
                  <a:txBody>
                    <a:bodyPr/>
                    <a:lstStyle/>
                    <a:p>
                      <a:pPr algn="ctr" rtl="0" fontAlgn="b"/>
                      <a:r>
                        <a:rPr lang="en-US" sz="1000" b="0" i="0" u="none" strike="noStrike" dirty="0">
                          <a:solidFill>
                            <a:schemeClr val="tx1"/>
                          </a:solidFill>
                          <a:effectLst/>
                          <a:latin typeface="+mn-lt"/>
                        </a:rPr>
                        <a:t>Leonardo </a:t>
                      </a:r>
                      <a:r>
                        <a:rPr lang="en-US" sz="1000" b="0" i="0" u="none" strike="noStrike" dirty="0" err="1">
                          <a:solidFill>
                            <a:schemeClr val="tx1"/>
                          </a:solidFill>
                          <a:effectLst/>
                          <a:latin typeface="+mn-lt"/>
                        </a:rPr>
                        <a:t>Lanante</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32966080"/>
                  </a:ext>
                </a:extLst>
              </a:tr>
              <a:tr h="278505">
                <a:tc>
                  <a:txBody>
                    <a:bodyPr/>
                    <a:lstStyle/>
                    <a:p>
                      <a:pPr algn="ctr" rtl="0" fontAlgn="b"/>
                      <a:r>
                        <a:rPr lang="en-US" sz="1000" b="0" i="0" u="none" strike="noStrike" dirty="0">
                          <a:solidFill>
                            <a:srgbClr val="FF0000"/>
                          </a:solidFill>
                          <a:effectLst/>
                          <a:latin typeface="+mn-lt"/>
                        </a:rPr>
                        <a:t>24/0097</a:t>
                      </a:r>
                    </a:p>
                  </a:txBody>
                  <a:tcPr marL="9525" marR="9525" marT="9525" marB="0" anchor="b"/>
                </a:tc>
                <a:tc>
                  <a:txBody>
                    <a:bodyPr/>
                    <a:lstStyle/>
                    <a:p>
                      <a:pPr algn="l" rtl="0" fontAlgn="b"/>
                      <a:r>
                        <a:rPr lang="en-US" sz="1000" b="0" i="0" u="none" strike="noStrike" dirty="0">
                          <a:solidFill>
                            <a:schemeClr val="tx1"/>
                          </a:solidFill>
                          <a:effectLst/>
                          <a:latin typeface="+mn-lt"/>
                        </a:rPr>
                        <a:t>AP Power Management - Follow up</a:t>
                      </a:r>
                    </a:p>
                  </a:txBody>
                  <a:tcPr marL="9525" marR="9525" marT="9525" marB="0" anchor="b"/>
                </a:tc>
                <a:tc>
                  <a:txBody>
                    <a:bodyPr/>
                    <a:lstStyle/>
                    <a:p>
                      <a:pPr algn="ctr" rtl="0" fontAlgn="b"/>
                      <a:r>
                        <a:rPr lang="en-US" sz="1000" b="0" i="0" u="none" strike="noStrike" dirty="0" err="1">
                          <a:solidFill>
                            <a:schemeClr val="tx1"/>
                          </a:solidFill>
                          <a:effectLst/>
                          <a:latin typeface="+mn-lt"/>
                        </a:rPr>
                        <a:t>Yongsen</a:t>
                      </a:r>
                      <a:r>
                        <a:rPr lang="en-US" sz="1000" b="0" i="0" u="none" strike="noStrike" dirty="0">
                          <a:solidFill>
                            <a:schemeClr val="tx1"/>
                          </a:solidFill>
                          <a:effectLst/>
                          <a:latin typeface="+mn-lt"/>
                        </a:rPr>
                        <a:t> Ma</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Power Save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071257898"/>
                  </a:ext>
                </a:extLst>
              </a:tr>
              <a:tr h="304707">
                <a:tc>
                  <a:txBody>
                    <a:bodyPr/>
                    <a:lstStyle/>
                    <a:p>
                      <a:pPr algn="ctr" rtl="0" fontAlgn="b"/>
                      <a:r>
                        <a:rPr lang="en-US" sz="1000" b="0" i="0" u="none" strike="noStrike" dirty="0">
                          <a:solidFill>
                            <a:schemeClr val="tx1"/>
                          </a:solidFill>
                          <a:effectLst/>
                          <a:latin typeface="+mn-lt"/>
                          <a:hlinkClick r:id="rId3"/>
                        </a:rPr>
                        <a:t>24/0100</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Vendor Specific PHY </a:t>
                      </a:r>
                      <a:r>
                        <a:rPr lang="en-US" sz="1000" b="0" i="0" u="none" strike="noStrike" dirty="0" err="1">
                          <a:solidFill>
                            <a:schemeClr val="tx1"/>
                          </a:solidFill>
                          <a:effectLst/>
                          <a:latin typeface="+mn-lt"/>
                        </a:rPr>
                        <a:t>Signalling</a:t>
                      </a:r>
                      <a:endParaRPr lang="en-US" sz="1000" b="0" i="0" u="none" strike="noStrike" dirty="0">
                        <a:solidFill>
                          <a:schemeClr val="tx1"/>
                        </a:solidFill>
                        <a:effectLst/>
                        <a:latin typeface="+mn-lt"/>
                      </a:endParaRPr>
                    </a:p>
                  </a:txBody>
                  <a:tcPr marL="9525" marR="9525" marT="9525" marB="0" anchor="b"/>
                </a:tc>
                <a:tc>
                  <a:txBody>
                    <a:bodyPr/>
                    <a:lstStyle/>
                    <a:p>
                      <a:pPr algn="ctr" rtl="0" fontAlgn="b"/>
                      <a:r>
                        <a:rPr lang="en-US" sz="1000" b="0" i="0" u="none" strike="noStrike" dirty="0">
                          <a:solidFill>
                            <a:schemeClr val="tx1"/>
                          </a:solidFill>
                          <a:effectLst/>
                          <a:latin typeface="+mn-lt"/>
                        </a:rPr>
                        <a:t>Brian Hart</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Preamble</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6324636"/>
                  </a:ext>
                </a:extLst>
              </a:tr>
              <a:tr h="278505">
                <a:tc>
                  <a:txBody>
                    <a:bodyPr/>
                    <a:lstStyle/>
                    <a:p>
                      <a:pPr algn="ctr" rtl="0" fontAlgn="b"/>
                      <a:r>
                        <a:rPr lang="en-US" sz="1000" b="0" i="0" u="none" strike="noStrike" dirty="0">
                          <a:solidFill>
                            <a:schemeClr val="tx1"/>
                          </a:solidFill>
                          <a:effectLst/>
                          <a:latin typeface="+mn-lt"/>
                          <a:hlinkClick r:id="rId4"/>
                        </a:rPr>
                        <a:t>24/0101</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MLD Roaming</a:t>
                      </a:r>
                    </a:p>
                  </a:txBody>
                  <a:tcPr marL="9525" marR="9525" marT="9525" marB="0" anchor="b"/>
                </a:tc>
                <a:tc>
                  <a:txBody>
                    <a:bodyPr/>
                    <a:lstStyle/>
                    <a:p>
                      <a:pPr algn="ctr" rtl="0" fontAlgn="b"/>
                      <a:r>
                        <a:rPr lang="en-US" sz="1000" b="0" i="0" u="none" strike="noStrike" dirty="0">
                          <a:solidFill>
                            <a:schemeClr val="tx1"/>
                          </a:solidFill>
                          <a:effectLst/>
                          <a:latin typeface="+mn-lt"/>
                        </a:rPr>
                        <a:t>Gabor </a:t>
                      </a:r>
                      <a:r>
                        <a:rPr lang="en-US" sz="1000" b="0" i="0" u="none" strike="noStrike" dirty="0" err="1">
                          <a:solidFill>
                            <a:schemeClr val="tx1"/>
                          </a:solidFill>
                          <a:effectLst/>
                          <a:latin typeface="+mn-lt"/>
                        </a:rPr>
                        <a:t>Bajko</a:t>
                      </a:r>
                      <a:endParaRPr lang="en-US" sz="1000" b="0" i="0" u="none" strike="noStrike" dirty="0">
                        <a:solidFill>
                          <a:schemeClr val="tx1"/>
                        </a:solidFill>
                        <a:effectLst/>
                        <a:latin typeface="+mn-lt"/>
                      </a:endParaRP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900276103"/>
                  </a:ext>
                </a:extLst>
              </a:tr>
              <a:tr h="278505">
                <a:tc>
                  <a:txBody>
                    <a:bodyPr/>
                    <a:lstStyle/>
                    <a:p>
                      <a:pPr algn="ctr" rtl="0" fontAlgn="b"/>
                      <a:r>
                        <a:rPr lang="en-US" sz="1000" b="0" i="0" u="none" strike="noStrike" dirty="0">
                          <a:solidFill>
                            <a:srgbClr val="FF0000"/>
                          </a:solidFill>
                          <a:effectLst/>
                          <a:latin typeface="+mn-lt"/>
                          <a:hlinkClick r:id="rId5"/>
                        </a:rPr>
                        <a:t>24/0102</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Multi-AP Coordinated Puncturing</a:t>
                      </a:r>
                    </a:p>
                  </a:txBody>
                  <a:tcPr marL="9525" marR="9525" marT="9525" marB="0" anchor="b"/>
                </a:tc>
                <a:tc>
                  <a:txBody>
                    <a:bodyPr/>
                    <a:lstStyle/>
                    <a:p>
                      <a:pPr algn="ctr" rtl="0" fontAlgn="b"/>
                      <a:r>
                        <a:rPr lang="en-US" sz="1000" b="0" i="0" u="none" strike="noStrike" dirty="0">
                          <a:solidFill>
                            <a:schemeClr val="tx1"/>
                          </a:solidFill>
                          <a:effectLst/>
                          <a:latin typeface="+mn-lt"/>
                        </a:rPr>
                        <a:t>Shawn Kim</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MAP-CMA</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none" strike="noStrike" dirty="0">
                          <a:solidFill>
                            <a:srgbClr val="FF0000"/>
                          </a:solidFill>
                          <a:effectLst/>
                          <a:latin typeface="+mn-lt"/>
                          <a:hlinkClick r:id="rId6"/>
                        </a:rPr>
                        <a:t>24/0103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level preemption for Low latency application in 802.11bn</a:t>
                      </a:r>
                    </a:p>
                  </a:txBody>
                  <a:tcPr marL="9525" marR="9525" marT="9525" marB="0" anchor="b"/>
                </a:tc>
                <a:tc>
                  <a:txBody>
                    <a:bodyPr/>
                    <a:lstStyle/>
                    <a:p>
                      <a:pPr algn="ctr" rtl="0" fontAlgn="b"/>
                      <a:r>
                        <a:rPr lang="en-US" sz="1000" b="0" i="0" u="none" strike="noStrike" dirty="0">
                          <a:solidFill>
                            <a:schemeClr val="tx1"/>
                          </a:solidFill>
                          <a:effectLst/>
                          <a:latin typeface="+mn-lt"/>
                        </a:rPr>
                        <a:t>Juan Fang</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893520416"/>
                  </a:ext>
                </a:extLst>
              </a:tr>
              <a:tr h="278505">
                <a:tc>
                  <a:txBody>
                    <a:bodyPr/>
                    <a:lstStyle/>
                    <a:p>
                      <a:pPr algn="ctr" rtl="0" fontAlgn="b"/>
                      <a:r>
                        <a:rPr lang="en-US" sz="1000" b="0" i="0" u="none" strike="noStrike" dirty="0">
                          <a:solidFill>
                            <a:schemeClr val="tx1"/>
                          </a:solidFill>
                          <a:effectLst/>
                          <a:latin typeface="+mn-lt"/>
                          <a:hlinkClick r:id="rId7"/>
                        </a:rPr>
                        <a:t>24/106</a:t>
                      </a:r>
                      <a:endParaRPr lang="en-US" sz="1000" b="0" i="0" u="none"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Seamless Roaming Consideration</a:t>
                      </a:r>
                    </a:p>
                  </a:txBody>
                  <a:tcPr marL="9525" marR="9525" marT="9525" marB="0" anchor="b"/>
                </a:tc>
                <a:tc>
                  <a:txBody>
                    <a:bodyPr/>
                    <a:lstStyle/>
                    <a:p>
                      <a:pPr algn="ctr" rtl="0" fontAlgn="b"/>
                      <a:r>
                        <a:rPr lang="en-US" sz="1000" b="0" i="0" u="none" strike="noStrike" dirty="0">
                          <a:solidFill>
                            <a:schemeClr val="tx1"/>
                          </a:solidFill>
                          <a:effectLst/>
                          <a:latin typeface="+mn-lt"/>
                        </a:rPr>
                        <a:t>Hitoshi MORIOKA</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2225296442"/>
                  </a:ext>
                </a:extLst>
              </a:tr>
              <a:tr h="278505">
                <a:tc>
                  <a:txBody>
                    <a:bodyPr/>
                    <a:lstStyle/>
                    <a:p>
                      <a:pPr algn="ctr" rtl="0" fontAlgn="b"/>
                      <a:r>
                        <a:rPr lang="en-US" sz="1000" b="0" i="0" u="none" strike="noStrike" dirty="0">
                          <a:solidFill>
                            <a:srgbClr val="FF0000"/>
                          </a:solidFill>
                          <a:effectLst/>
                          <a:latin typeface="+mn-lt"/>
                          <a:hlinkClick r:id="rId8"/>
                        </a:rPr>
                        <a:t>24/0107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PHY Layer Interference Mitigation for Improved Reliability</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algn="ctr" rtl="0" fontAlgn="ct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Reliability</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r>
                        <a:rPr lang="en-US" sz="1000" b="0" i="0" u="none" strike="noStrike" dirty="0">
                          <a:solidFill>
                            <a:srgbClr val="FF0000"/>
                          </a:solidFill>
                          <a:effectLst/>
                          <a:latin typeface="+mn-lt"/>
                          <a:hlinkClick r:id="rId9"/>
                        </a:rPr>
                        <a:t>24/0108</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Triggered Beamforming in TGbn - Follow Up</a:t>
                      </a:r>
                    </a:p>
                  </a:txBody>
                  <a:tcPr marL="9525" marR="9525" marT="9525" marB="0" anchor="b"/>
                </a:tc>
                <a:tc>
                  <a:txBody>
                    <a:bodyPr/>
                    <a:lstStyle/>
                    <a:p>
                      <a:pPr algn="ctr" rtl="0" fontAlgn="b"/>
                      <a:r>
                        <a:rPr lang="en-US" sz="1000" b="0" i="0" u="none" strike="noStrike" dirty="0">
                          <a:solidFill>
                            <a:schemeClr val="tx1"/>
                          </a:solidFill>
                          <a:effectLst/>
                          <a:latin typeface="+mn-lt"/>
                        </a:rPr>
                        <a:t>Shimi Shilo</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Beamforming</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3684352251"/>
                  </a:ext>
                </a:extLst>
              </a:tr>
              <a:tr h="278505">
                <a:tc>
                  <a:txBody>
                    <a:bodyPr/>
                    <a:lstStyle/>
                    <a:p>
                      <a:pPr algn="ctr" rtl="0" fontAlgn="b"/>
                      <a:r>
                        <a:rPr lang="en-US" sz="1000" b="0" i="0" u="none" strike="noStrike" dirty="0">
                          <a:solidFill>
                            <a:srgbClr val="FF0000"/>
                          </a:solidFill>
                          <a:effectLst/>
                          <a:latin typeface="+mn-lt"/>
                          <a:hlinkClick r:id="rId10"/>
                        </a:rPr>
                        <a:t>24/0110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Regarding MPDU Identification Issue in Cross Link Error Recovery</a:t>
                      </a:r>
                    </a:p>
                  </a:txBody>
                  <a:tcPr marL="9525" marR="9525" marT="9525" marB="0" anchor="b"/>
                </a:tc>
                <a:tc>
                  <a:txBody>
                    <a:bodyPr/>
                    <a:lstStyle/>
                    <a:p>
                      <a:pPr algn="ctr" rtl="0" fontAlgn="b"/>
                      <a:r>
                        <a:rPr lang="en-US" sz="1000" b="0" i="0" u="none" strike="noStrike" dirty="0">
                          <a:solidFill>
                            <a:schemeClr val="tx1"/>
                          </a:solidFill>
                          <a:effectLst/>
                          <a:latin typeface="+mn-lt"/>
                        </a:rPr>
                        <a:t>Juseong Moon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Acknowledgment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042025671"/>
                  </a:ext>
                </a:extLst>
              </a:tr>
            </a:tbl>
          </a:graphicData>
        </a:graphic>
      </p:graphicFrame>
    </p:spTree>
    <p:extLst>
      <p:ext uri="{BB962C8B-B14F-4D97-AF65-F5344CB8AC3E}">
        <p14:creationId xmlns:p14="http://schemas.microsoft.com/office/powerpoint/2010/main" val="1823115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85988919"/>
              </p:ext>
            </p:extLst>
          </p:nvPr>
        </p:nvGraphicFramePr>
        <p:xfrm>
          <a:off x="851217" y="1587465"/>
          <a:ext cx="7736268" cy="349404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685802">
                  <a:extLst>
                    <a:ext uri="{9D8B030D-6E8A-4147-A177-3AD203B41FA5}">
                      <a16:colId xmlns:a16="http://schemas.microsoft.com/office/drawing/2014/main" val="20004"/>
                    </a:ext>
                  </a:extLst>
                </a:gridCol>
                <a:gridCol w="12192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none" strike="noStrike" dirty="0">
                          <a:solidFill>
                            <a:srgbClr val="FF0000"/>
                          </a:solidFill>
                          <a:effectLst/>
                          <a:latin typeface="+mn-lt"/>
                          <a:hlinkClick r:id="rId2"/>
                        </a:rPr>
                        <a:t>24/0113</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Unequal Modulation in MIMO </a:t>
                      </a:r>
                      <a:r>
                        <a:rPr lang="en-US" sz="1000" b="0" i="0" u="none" strike="noStrike" dirty="0" err="1">
                          <a:solidFill>
                            <a:schemeClr val="tx1"/>
                          </a:solidFill>
                          <a:effectLst/>
                          <a:latin typeface="+mn-lt"/>
                        </a:rPr>
                        <a:t>TxBF</a:t>
                      </a:r>
                      <a:r>
                        <a:rPr lang="en-US" sz="1000" b="0" i="0" u="none" strike="noStrike" dirty="0">
                          <a:solidFill>
                            <a:schemeClr val="tx1"/>
                          </a:solidFill>
                          <a:effectLst/>
                          <a:latin typeface="+mn-lt"/>
                        </a:rPr>
                        <a:t> in 11bn</a:t>
                      </a:r>
                    </a:p>
                  </a:txBody>
                  <a:tcPr marL="9525" marR="9525" marT="9525" marB="0" anchor="b"/>
                </a:tc>
                <a:tc>
                  <a:txBody>
                    <a:bodyPr/>
                    <a:lstStyle/>
                    <a:p>
                      <a:pPr algn="ctr" rtl="0" fontAlgn="b"/>
                      <a:r>
                        <a:rPr lang="en-US" sz="1000" b="0" i="0" u="none" strike="noStrike" dirty="0">
                          <a:solidFill>
                            <a:schemeClr val="tx1"/>
                          </a:solidFill>
                          <a:effectLst/>
                          <a:latin typeface="+mn-lt"/>
                        </a:rPr>
                        <a:t>Alice Chen</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4256329496"/>
                  </a:ext>
                </a:extLst>
              </a:tr>
              <a:tr h="278505">
                <a:tc>
                  <a:txBody>
                    <a:bodyPr/>
                    <a:lstStyle/>
                    <a:p>
                      <a:pPr algn="ctr" rtl="0" fontAlgn="b"/>
                      <a:r>
                        <a:rPr lang="en-US" sz="1000" b="0" i="0" u="none" strike="noStrike" dirty="0">
                          <a:solidFill>
                            <a:srgbClr val="FF0000"/>
                          </a:solidFill>
                          <a:effectLst/>
                          <a:latin typeface="+mn-lt"/>
                          <a:hlinkClick r:id="rId3"/>
                        </a:rPr>
                        <a:t>24/0114</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Thoughts on Power Control for CSR</a:t>
                      </a:r>
                    </a:p>
                  </a:txBody>
                  <a:tcPr marL="9525" marR="9525" marT="9525" marB="0" anchor="b"/>
                </a:tc>
                <a:tc>
                  <a:txBody>
                    <a:bodyPr/>
                    <a:lstStyle/>
                    <a:p>
                      <a:pPr algn="ctr" rtl="0" fontAlgn="b"/>
                      <a:r>
                        <a:rPr lang="en-US" sz="1000" b="0" i="0" u="none" strike="noStrike" dirty="0">
                          <a:solidFill>
                            <a:schemeClr val="tx1"/>
                          </a:solidFill>
                          <a:effectLst/>
                          <a:latin typeface="+mn-lt"/>
                        </a:rPr>
                        <a:t>Wook Bong Lee</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C-SR</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1750027652"/>
                  </a:ext>
                </a:extLst>
              </a:tr>
              <a:tr h="278505">
                <a:tc>
                  <a:txBody>
                    <a:bodyPr/>
                    <a:lstStyle/>
                    <a:p>
                      <a:pPr algn="ctr" rtl="0" fontAlgn="b"/>
                      <a:r>
                        <a:rPr lang="en-US" sz="1000" b="0" i="0" u="none" strike="noStrike" dirty="0">
                          <a:solidFill>
                            <a:srgbClr val="FF0000"/>
                          </a:solidFill>
                          <a:effectLst/>
                          <a:latin typeface="+mn-lt"/>
                          <a:hlinkClick r:id="rId4"/>
                        </a:rPr>
                        <a:t>24/0117</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Improved Tx Beamforming with UEQM</a:t>
                      </a:r>
                    </a:p>
                  </a:txBody>
                  <a:tcPr marL="9525" marR="9525" marT="9525" marB="0" anchor="b"/>
                </a:tc>
                <a:tc>
                  <a:txBody>
                    <a:bodyPr/>
                    <a:lstStyle/>
                    <a:p>
                      <a:pPr algn="ctr" rtl="0" fontAlgn="b"/>
                      <a:r>
                        <a:rPr lang="en-US" sz="1000" b="0" i="0" u="none" strike="noStrike" dirty="0">
                          <a:solidFill>
                            <a:schemeClr val="tx1"/>
                          </a:solidFill>
                          <a:effectLst/>
                          <a:latin typeface="+mn-lt"/>
                        </a:rPr>
                        <a:t>Ron Porat</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UEM</a:t>
                      </a:r>
                    </a:p>
                  </a:txBody>
                  <a:tcPr marL="9525" marR="9525" marT="9525" marB="0" anchor="ctr"/>
                </a:tc>
                <a:tc>
                  <a:txBody>
                    <a:bodyPr/>
                    <a:lstStyle/>
                    <a:p>
                      <a:pPr algn="ctr" rtl="0" fontAlgn="ctr"/>
                      <a:r>
                        <a:rPr lang="en-US" sz="1000" b="0" i="0" u="none" strike="noStrike" dirty="0">
                          <a:solidFill>
                            <a:schemeClr val="tx1"/>
                          </a:solidFill>
                          <a:effectLst/>
                          <a:latin typeface="+mn-lt"/>
                        </a:rPr>
                        <a:t>PHY</a:t>
                      </a:r>
                    </a:p>
                  </a:txBody>
                  <a:tcPr marL="9525" marR="9525" marT="9525" marB="0" anchor="ctr"/>
                </a:tc>
                <a:extLst>
                  <a:ext uri="{0D108BD9-81ED-4DB2-BD59-A6C34878D82A}">
                    <a16:rowId xmlns:a16="http://schemas.microsoft.com/office/drawing/2014/main" val="611165792"/>
                  </a:ext>
                </a:extLst>
              </a:tr>
              <a:tr h="278505">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hlinkClick r:id="rId5"/>
                        </a:rPr>
                        <a:t>24/0119</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Enhanced HCCA for Controlled UHR Scenarios</a:t>
                      </a:r>
                    </a:p>
                  </a:txBody>
                  <a:tcPr marL="9525" marR="9525" marT="9525" marB="0" anchor="b"/>
                </a:tc>
                <a:tc>
                  <a:txBody>
                    <a:bodyPr/>
                    <a:lstStyle/>
                    <a:p>
                      <a:pPr algn="ctr" rtl="0" fontAlgn="b"/>
                      <a:r>
                        <a:rPr lang="en-US" sz="1000" b="0" i="0" u="none" strike="noStrike" dirty="0">
                          <a:solidFill>
                            <a:schemeClr val="tx1"/>
                          </a:solidFill>
                          <a:effectLst/>
                          <a:latin typeface="+mn-lt"/>
                        </a:rPr>
                        <a:t>Salvatore </a:t>
                      </a:r>
                      <a:r>
                        <a:rPr lang="en-US" sz="1000" b="0" i="0" u="none" strike="noStrike" dirty="0" err="1">
                          <a:solidFill>
                            <a:schemeClr val="tx1"/>
                          </a:solidFill>
                          <a:effectLst/>
                          <a:latin typeface="+mn-lt"/>
                        </a:rPr>
                        <a:t>Talarico</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Channel Access</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8127981"/>
                  </a:ext>
                </a:extLst>
              </a:tr>
              <a:tr h="278505">
                <a:tc>
                  <a:txBody>
                    <a:bodyPr/>
                    <a:lstStyle/>
                    <a:p>
                      <a:pPr algn="ctr" rtl="0" fontAlgn="b"/>
                      <a:r>
                        <a:rPr lang="en-US" sz="1000" b="0" i="0" u="none" strike="noStrike" dirty="0">
                          <a:solidFill>
                            <a:srgbClr val="FF0000"/>
                          </a:solidFill>
                          <a:effectLst/>
                          <a:latin typeface="+mn-lt"/>
                          <a:hlinkClick r:id="rId6"/>
                        </a:rPr>
                        <a:t>24/0150</a:t>
                      </a:r>
                      <a:endParaRPr lang="en-US" sz="1000" b="0" i="0" u="none"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TXOP for Relay communication in 11bn</a:t>
                      </a:r>
                    </a:p>
                  </a:txBody>
                  <a:tcPr marL="9525" marR="9525" marT="9525" marB="0" anchor="b"/>
                </a:tc>
                <a:tc>
                  <a:txBody>
                    <a:bodyPr/>
                    <a:lstStyle/>
                    <a:p>
                      <a:pPr algn="ctr" rtl="0" fontAlgn="b"/>
                      <a:r>
                        <a:rPr lang="en-US" sz="1000" b="0" i="0" u="none" strike="noStrike" dirty="0">
                          <a:solidFill>
                            <a:schemeClr val="tx1"/>
                          </a:solidFill>
                          <a:effectLst/>
                          <a:latin typeface="+mn-lt"/>
                        </a:rPr>
                        <a:t>Dongguk Lim</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Relay</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883746937"/>
                  </a:ext>
                </a:extLst>
              </a:tr>
              <a:tr h="304707">
                <a:tc gridSpan="6">
                  <a:txBody>
                    <a:bodyPr/>
                    <a:lstStyle/>
                    <a:p>
                      <a:pPr algn="ctr" fontAlgn="b"/>
                      <a:r>
                        <a:rPr lang="en-US" sz="1000" b="1" i="0" u="none" strike="noStrike" dirty="0">
                          <a:solidFill>
                            <a:schemeClr val="tx1"/>
                          </a:solidFill>
                          <a:effectLst/>
                          <a:latin typeface="+mn-lt"/>
                        </a:rPr>
                        <a:t>Submission Requests Received Past the Deadline</a:t>
                      </a:r>
                    </a:p>
                  </a:txBody>
                  <a:tcPr marL="9525" marR="9525" marT="9525" marB="0" anchor="b"/>
                </a:tc>
                <a:tc hMerge="1">
                  <a:txBody>
                    <a:bodyPr/>
                    <a:lstStyle/>
                    <a:p>
                      <a:pPr algn="l" fontAlgn="b"/>
                      <a:endParaRPr lang="en-US" sz="1000" b="0" i="0" u="none" strike="noStrike" dirty="0">
                        <a:solidFill>
                          <a:schemeClr val="tx1"/>
                        </a:solidFill>
                        <a:effectLst/>
                        <a:latin typeface="+mn-lt"/>
                      </a:endParaRPr>
                    </a:p>
                  </a:txBody>
                  <a:tcPr marL="9525" marR="9525" marT="9525" marB="0" anchor="b"/>
                </a:tc>
                <a:tc hMerge="1">
                  <a:txBody>
                    <a:bodyPr/>
                    <a:lstStyle/>
                    <a:p>
                      <a:pPr algn="ctr" fontAlgn="b"/>
                      <a:endParaRPr lang="en-US" sz="1000" b="0" i="0" u="none" strike="noStrike" dirty="0">
                        <a:solidFill>
                          <a:schemeClr val="tx1"/>
                        </a:solidFill>
                        <a:effectLst/>
                        <a:latin typeface="+mn-lt"/>
                      </a:endParaRPr>
                    </a:p>
                  </a:txBody>
                  <a:tcPr marL="9525" marR="9525" marT="9525" marB="0" anchor="b"/>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tc hMerge="1">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2423152215"/>
                  </a:ext>
                </a:extLst>
              </a:tr>
              <a:tr h="304707">
                <a:tc>
                  <a:txBody>
                    <a:bodyPr/>
                    <a:lstStyle/>
                    <a:p>
                      <a:pPr algn="ctr" fontAlgn="b"/>
                      <a:r>
                        <a:rPr lang="en-US" sz="1000" b="0" i="0" u="none" strike="noStrike" dirty="0">
                          <a:solidFill>
                            <a:srgbClr val="FF0000"/>
                          </a:solidFill>
                          <a:effectLst/>
                          <a:latin typeface="+mn-lt"/>
                          <a:hlinkClick r:id="rId7"/>
                        </a:rPr>
                        <a:t>23/2078</a:t>
                      </a:r>
                      <a:endParaRPr lang="en-US" sz="1000" b="0" i="0" u="none" strike="noStrike" dirty="0">
                        <a:solidFill>
                          <a:srgbClr val="FF0000"/>
                        </a:solidFill>
                        <a:effectLst/>
                        <a:latin typeface="+mn-lt"/>
                      </a:endParaRPr>
                    </a:p>
                  </a:txBody>
                  <a:tcPr marL="9525" marR="9525" marT="9525" marB="0" anchor="b"/>
                </a:tc>
                <a:tc>
                  <a:txBody>
                    <a:bodyPr/>
                    <a:lstStyle/>
                    <a:p>
                      <a:pPr algn="l" fontAlgn="b"/>
                      <a:r>
                        <a:rPr lang="en-US" sz="1000" b="0" i="0" u="none" strike="noStrike" dirty="0" err="1">
                          <a:solidFill>
                            <a:schemeClr val="tx1"/>
                          </a:solidFill>
                          <a:effectLst/>
                          <a:latin typeface="+mn-lt"/>
                        </a:rPr>
                        <a:t>Coex</a:t>
                      </a:r>
                      <a:r>
                        <a:rPr lang="en-US" sz="1000" b="0" i="0" u="none" strike="noStrike" dirty="0">
                          <a:solidFill>
                            <a:schemeClr val="tx1"/>
                          </a:solidFill>
                          <a:effectLst/>
                          <a:latin typeface="+mn-lt"/>
                        </a:rPr>
                        <a:t> Enhancement for XR Use Cases</a:t>
                      </a:r>
                    </a:p>
                  </a:txBody>
                  <a:tcPr marL="9525" marR="9525" marT="9525" marB="0" anchor="b"/>
                </a:tc>
                <a:tc>
                  <a:txBody>
                    <a:bodyPr/>
                    <a:lstStyle/>
                    <a:p>
                      <a:pPr algn="ctr" fontAlgn="b"/>
                      <a:r>
                        <a:rPr lang="en-US" sz="1000" b="0" i="0" u="none" strike="noStrike" dirty="0">
                          <a:solidFill>
                            <a:schemeClr val="tx1"/>
                          </a:solidFill>
                          <a:effectLst/>
                          <a:latin typeface="+mn-lt"/>
                        </a:rPr>
                        <a:t>Guoqing Li </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Coexistence</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728537755"/>
                  </a:ext>
                </a:extLst>
              </a:tr>
              <a:tr h="304707">
                <a:tc>
                  <a:txBody>
                    <a:bodyPr/>
                    <a:lstStyle/>
                    <a:p>
                      <a:pPr algn="ctr" fontAlgn="b"/>
                      <a:r>
                        <a:rPr lang="en-US" sz="1000" b="0" i="0" u="none" strike="noStrike" dirty="0">
                          <a:solidFill>
                            <a:srgbClr val="FF0000"/>
                          </a:solidFill>
                          <a:effectLst/>
                          <a:latin typeface="+mn-lt"/>
                        </a:rPr>
                        <a:t>23/2152</a:t>
                      </a:r>
                    </a:p>
                  </a:txBody>
                  <a:tcPr marL="9525" marR="9525" marT="9525" marB="0" anchor="b"/>
                </a:tc>
                <a:tc>
                  <a:txBody>
                    <a:bodyPr/>
                    <a:lstStyle/>
                    <a:p>
                      <a:pPr algn="l" fontAlgn="b"/>
                      <a:r>
                        <a:rPr lang="en-US" sz="1000" b="0" i="0" u="none" strike="noStrike" dirty="0">
                          <a:solidFill>
                            <a:schemeClr val="tx1"/>
                          </a:solidFill>
                          <a:effectLst/>
                          <a:latin typeface="+mn-lt"/>
                        </a:rPr>
                        <a:t>UHR Mobility Improvement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Roaming</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1446600898"/>
                  </a:ext>
                </a:extLst>
              </a:tr>
              <a:tr h="304707">
                <a:tc>
                  <a:txBody>
                    <a:bodyPr/>
                    <a:lstStyle/>
                    <a:p>
                      <a:pPr algn="ctr" fontAlgn="b"/>
                      <a:r>
                        <a:rPr lang="en-US" sz="1000" b="0" i="0" u="none" strike="noStrike" dirty="0">
                          <a:solidFill>
                            <a:srgbClr val="FF0000"/>
                          </a:solidFill>
                          <a:effectLst/>
                          <a:latin typeface="+mn-lt"/>
                        </a:rPr>
                        <a:t>24/0132</a:t>
                      </a:r>
                    </a:p>
                  </a:txBody>
                  <a:tcPr marL="9525" marR="9525" marT="9525" marB="0" anchor="b"/>
                </a:tc>
                <a:tc>
                  <a:txBody>
                    <a:bodyPr/>
                    <a:lstStyle/>
                    <a:p>
                      <a:pPr algn="l" fontAlgn="b"/>
                      <a:r>
                        <a:rPr lang="en-US" sz="1000" b="0" i="0" u="none" strike="noStrike" dirty="0">
                          <a:solidFill>
                            <a:schemeClr val="tx1"/>
                          </a:solidFill>
                          <a:effectLst/>
                          <a:latin typeface="+mn-lt"/>
                        </a:rPr>
                        <a:t>Preemptive access for UL low latency transmission</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Preemption</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3779529554"/>
                  </a:ext>
                </a:extLst>
              </a:tr>
              <a:tr h="304707">
                <a:tc>
                  <a:txBody>
                    <a:bodyPr/>
                    <a:lstStyle/>
                    <a:p>
                      <a:pPr algn="ctr" fontAlgn="b"/>
                      <a:r>
                        <a:rPr lang="en-US" sz="1000" b="0" i="0" u="none" strike="noStrike" dirty="0">
                          <a:solidFill>
                            <a:srgbClr val="FF0000"/>
                          </a:solidFill>
                          <a:effectLst/>
                          <a:latin typeface="+mn-lt"/>
                        </a:rPr>
                        <a:t>23/2153</a:t>
                      </a:r>
                    </a:p>
                  </a:txBody>
                  <a:tcPr marL="9525" marR="9525" marT="9525" marB="0" anchor="b"/>
                </a:tc>
                <a:tc>
                  <a:txBody>
                    <a:bodyPr/>
                    <a:lstStyle/>
                    <a:p>
                      <a:pPr algn="l" fontAlgn="b"/>
                      <a:r>
                        <a:rPr lang="en-US" sz="1000" b="0" i="0" u="none" strike="noStrike" dirty="0">
                          <a:solidFill>
                            <a:schemeClr val="tx1"/>
                          </a:solidFill>
                          <a:effectLst/>
                          <a:latin typeface="+mn-lt"/>
                        </a:rPr>
                        <a:t>UHR transmission reliability improvement</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Yonggang Fang</a:t>
                      </a: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a:t>
                      </a:r>
                    </a:p>
                  </a:txBody>
                  <a:tcPr marL="9525" marR="9525" marT="9525" marB="0" anchor="ctr"/>
                </a:tc>
                <a:tc>
                  <a:txBody>
                    <a:bodyPr/>
                    <a:lstStyle/>
                    <a:p>
                      <a:pPr algn="ctr" rtl="0" fontAlgn="ctr"/>
                      <a:r>
                        <a:rPr lang="en-US" sz="1000" b="0" i="0" u="none" strike="noStrike" dirty="0">
                          <a:solidFill>
                            <a:schemeClr val="tx1"/>
                          </a:solidFill>
                          <a:effectLst/>
                          <a:latin typeface="+mn-lt"/>
                        </a:rPr>
                        <a:t>MAC</a:t>
                      </a:r>
                    </a:p>
                  </a:txBody>
                  <a:tcPr marL="9525" marR="9525" marT="9525" marB="0" anchor="ctr"/>
                </a:tc>
                <a:extLst>
                  <a:ext uri="{0D108BD9-81ED-4DB2-BD59-A6C34878D82A}">
                    <a16:rowId xmlns:a16="http://schemas.microsoft.com/office/drawing/2014/main" val="488605471"/>
                  </a:ext>
                </a:extLst>
              </a:tr>
              <a:tr h="304707">
                <a:tc>
                  <a:txBody>
                    <a:bodyPr/>
                    <a:lstStyle/>
                    <a:p>
                      <a:pPr algn="ctr" fontAlgn="b"/>
                      <a:r>
                        <a:rPr lang="en-US" sz="1000" b="0" i="0" u="none" strike="noStrike" dirty="0">
                          <a:solidFill>
                            <a:srgbClr val="FF0000"/>
                          </a:solidFill>
                          <a:effectLst/>
                          <a:latin typeface="+mn-lt"/>
                        </a:rPr>
                        <a:t>24/0142</a:t>
                      </a:r>
                    </a:p>
                  </a:txBody>
                  <a:tcPr marL="9525" marR="9525" marT="9525" marB="0" anchor="b"/>
                </a:tc>
                <a:tc>
                  <a:txBody>
                    <a:bodyPr/>
                    <a:lstStyle/>
                    <a:p>
                      <a:pPr algn="l" fontAlgn="b"/>
                      <a:r>
                        <a:rPr lang="en-US" sz="1000" b="0" i="0" u="none" strike="noStrike" dirty="0">
                          <a:solidFill>
                            <a:schemeClr val="tx1"/>
                          </a:solidFill>
                          <a:effectLst/>
                          <a:latin typeface="+mn-lt"/>
                        </a:rPr>
                        <a:t>Residual Interference in CBF</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Dana </a:t>
                      </a:r>
                      <a:r>
                        <a:rPr lang="en-US" sz="1000" b="0" i="0" u="none" strike="noStrike" dirty="0" err="1">
                          <a:solidFill>
                            <a:schemeClr val="tx1"/>
                          </a:solidFill>
                          <a:effectLst/>
                          <a:latin typeface="+mn-lt"/>
                        </a:rPr>
                        <a:t>Ciochina</a:t>
                      </a:r>
                      <a:endParaRPr lang="en-US" sz="1000" b="0" i="0" u="none" strike="noStrike" dirty="0">
                        <a:solidFill>
                          <a:schemeClr val="tx1"/>
                        </a:solidFill>
                        <a:effectLst/>
                        <a:latin typeface="+mn-lt"/>
                      </a:endParaRPr>
                    </a:p>
                  </a:txBody>
                  <a:tcPr marL="9525" marR="9525" marT="9525" marB="0" anchor="b"/>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tx1"/>
                          </a:solidFill>
                          <a:effectLst/>
                          <a:latin typeface="+mn-lt"/>
                        </a:rPr>
                        <a:t>Pending</a:t>
                      </a:r>
                    </a:p>
                  </a:txBody>
                  <a:tcPr marL="9525" marR="9525" marT="9525" marB="0" anchor="ctr"/>
                </a:tc>
                <a:tc>
                  <a:txBody>
                    <a:bodyPr/>
                    <a:lstStyle/>
                    <a:p>
                      <a:pPr algn="ctr" rtl="0" fontAlgn="ctr"/>
                      <a:r>
                        <a:rPr lang="en-US" sz="1000" b="0" i="0" u="none" strike="noStrike" dirty="0">
                          <a:solidFill>
                            <a:schemeClr val="tx1"/>
                          </a:solidFill>
                          <a:effectLst/>
                          <a:latin typeface="+mn-lt"/>
                        </a:rPr>
                        <a:t>CBF</a:t>
                      </a:r>
                    </a:p>
                  </a:txBody>
                  <a:tcPr marL="9525" marR="9525" marT="9525" marB="0" anchor="ctr"/>
                </a:tc>
                <a:tc>
                  <a:txBody>
                    <a:bodyPr/>
                    <a:lstStyle/>
                    <a:p>
                      <a:pPr algn="ctr" rtl="0" fontAlgn="ctr"/>
                      <a:r>
                        <a:rPr lang="en-US" sz="1000" b="0" i="0" u="none" strike="noStrike" dirty="0">
                          <a:solidFill>
                            <a:schemeClr val="tx1"/>
                          </a:solidFill>
                          <a:effectLst/>
                          <a:latin typeface="+mn-lt"/>
                        </a:rPr>
                        <a:t>Joint</a:t>
                      </a:r>
                    </a:p>
                  </a:txBody>
                  <a:tcPr marL="9525" marR="9525" marT="9525" marB="0" anchor="ctr"/>
                </a:tc>
                <a:extLst>
                  <a:ext uri="{0D108BD9-81ED-4DB2-BD59-A6C34878D82A}">
                    <a16:rowId xmlns:a16="http://schemas.microsoft.com/office/drawing/2014/main" val="529437906"/>
                  </a:ext>
                </a:extLst>
              </a:tr>
            </a:tbl>
          </a:graphicData>
        </a:graphic>
      </p:graphicFrame>
    </p:spTree>
    <p:extLst>
      <p:ext uri="{BB962C8B-B14F-4D97-AF65-F5344CB8AC3E}">
        <p14:creationId xmlns:p14="http://schemas.microsoft.com/office/powerpoint/2010/main" val="37465007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04178851"/>
              </p:ext>
            </p:extLst>
          </p:nvPr>
        </p:nvGraphicFramePr>
        <p:xfrm>
          <a:off x="851217" y="1587465"/>
          <a:ext cx="7736268" cy="3320001"/>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2"/>
                        </a:rPr>
                        <a:t>23/1871</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M-AP Coordinated Transmission framework</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a:solidFill>
                            <a:schemeClr val="tx1"/>
                          </a:solidFill>
                          <a:effectLst/>
                          <a:latin typeface="+mn-lt"/>
                          <a:ea typeface="MS Gothic" panose="020B0609070205080204" pitchFamily="49" charset="-128"/>
                        </a:rPr>
                        <a:t>MAP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3723770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3"/>
                        </a:rPr>
                        <a:t>23/1888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MAC Header Protection - follow-up</a:t>
                      </a:r>
                      <a:endParaRPr lang="en-US" sz="100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Abhishek Patil</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Header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98968027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4"/>
                        </a:rPr>
                        <a:t>23/1908</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Seamless Roaming Procedure</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Yelin Yoon</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Roaming</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552950581"/>
                  </a:ext>
                </a:extLst>
              </a:tr>
              <a:tr h="278505">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hlinkClick r:id="rId5"/>
                        </a:rPr>
                        <a:t>23/1914</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Enhanced Security Considerations in UHR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err="1">
                          <a:solidFill>
                            <a:schemeClr val="tx1"/>
                          </a:solidFill>
                          <a:effectLst/>
                          <a:latin typeface="+mn-lt"/>
                          <a:ea typeface="MS Gothic" panose="020B0609070205080204" pitchFamily="49" charset="-128"/>
                        </a:rPr>
                        <a:t>SunHee</a:t>
                      </a:r>
                      <a:r>
                        <a:rPr lang="en-GB" sz="1000" kern="1200" dirty="0">
                          <a:solidFill>
                            <a:schemeClr val="tx1"/>
                          </a:solidFill>
                          <a:effectLst/>
                          <a:latin typeface="+mn-lt"/>
                          <a:ea typeface="MS Gothic" panose="020B0609070205080204" pitchFamily="49" charset="-128"/>
                        </a:rPr>
                        <a:t> Baek</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2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Control Security</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883746937"/>
                  </a:ext>
                </a:extLst>
              </a:tr>
              <a:tr h="304707">
                <a:tc>
                  <a:txBody>
                    <a:bodyPr/>
                    <a:lstStyle/>
                    <a:p>
                      <a:pPr marL="0" marR="0" algn="ctr">
                        <a:spcBef>
                          <a:spcPts val="0"/>
                        </a:spcBef>
                        <a:spcAft>
                          <a:spcPts val="0"/>
                        </a:spcAft>
                      </a:pPr>
                      <a:r>
                        <a:rPr lang="en-US" sz="1000" u="none" dirty="0">
                          <a:solidFill>
                            <a:schemeClr val="tx1"/>
                          </a:solidFill>
                          <a:effectLst/>
                          <a:latin typeface="+mn-lt"/>
                          <a:ea typeface="Times New Roman" panose="02020603050405020304" pitchFamily="18" charset="0"/>
                          <a:hlinkClick r:id="rId6"/>
                        </a:rPr>
                        <a:t>23/1917</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Coordinated Spatial Reuse</a:t>
                      </a:r>
                    </a:p>
                  </a:txBody>
                  <a:tcPr anchor="b"/>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Jinyoung Chun</a:t>
                      </a:r>
                    </a:p>
                  </a:txBody>
                  <a:tcPr anchor="b"/>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Pending 4 SP</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C-SR</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3152660429"/>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7"/>
                        </a:rPr>
                        <a:t>23/1953</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Resource Allocation</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Srinivas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4192591871"/>
                  </a:ext>
                </a:extLst>
              </a:tr>
              <a:tr h="304707">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8"/>
                        </a:rPr>
                        <a:t>23/1954</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Two Dimensional A-PPDU</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Srini Kandala</a:t>
                      </a:r>
                      <a:endParaRPr lang="en-US" sz="10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rPr>
                        <a:t>Pending 1 SP</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chemeClr val="tx1"/>
                          </a:solidFill>
                          <a:effectLst/>
                          <a:latin typeface="+mn-lt"/>
                          <a:ea typeface="MS Gothic" panose="020B0609070205080204" pitchFamily="49" charset="-128"/>
                        </a:rPr>
                        <a:t>(TBC)</a:t>
                      </a:r>
                      <a:endParaRPr lang="en-US" sz="1000" u="none"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Preemption</a:t>
                      </a:r>
                      <a:endParaRPr lang="en-US" sz="1000" dirty="0">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000" kern="1200" dirty="0">
                          <a:solidFill>
                            <a:schemeClr val="tx1"/>
                          </a:solidFill>
                          <a:effectLst/>
                          <a:latin typeface="+mn-lt"/>
                          <a:ea typeface="MS Gothic" panose="020B0609070205080204" pitchFamily="49" charset="-128"/>
                        </a:rPr>
                        <a:t>Joint</a:t>
                      </a:r>
                      <a:endParaRPr lang="en-US" sz="1000" dirty="0">
                        <a:solidFill>
                          <a:schemeClr val="tx1"/>
                        </a:solidFill>
                        <a:effectLst/>
                        <a:latin typeface="+mn-lt"/>
                        <a:ea typeface="Times New Roman" panose="02020603050405020304" pitchFamily="18" charset="0"/>
                      </a:endParaRPr>
                    </a:p>
                  </a:txBody>
                  <a:tcPr marL="0" marR="0" marT="0" marB="0" anchor="ctr"/>
                </a:tc>
                <a:extLst>
                  <a:ext uri="{0D108BD9-81ED-4DB2-BD59-A6C34878D82A}">
                    <a16:rowId xmlns:a16="http://schemas.microsoft.com/office/drawing/2014/main" val="2028515828"/>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9">
                            <a:extLst>
                              <a:ext uri="{A12FA001-AC4F-418D-AE19-62706E023703}">
                                <ahyp:hlinkClr xmlns:ahyp="http://schemas.microsoft.com/office/drawing/2018/hyperlinkcolor" val="tx"/>
                              </a:ext>
                            </a:extLst>
                          </a:hlinkClick>
                        </a:rPr>
                        <a:t>23/1836</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MAP security consideration</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MS Gothic" panose="020B0609070205080204" pitchFamily="49" charset="-128"/>
                        </a:rPr>
                        <a:t>Deferred 1 SP</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MAP-Security</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78505">
                <a:tc>
                  <a:txBody>
                    <a:bodyPr/>
                    <a:lstStyle/>
                    <a:p>
                      <a:pPr marL="0" marR="0" algn="ctr">
                        <a:spcBef>
                          <a:spcPts val="0"/>
                        </a:spcBef>
                        <a:spcAft>
                          <a:spcPts val="0"/>
                        </a:spcAft>
                      </a:pPr>
                      <a:r>
                        <a:rPr lang="en-GB" sz="1000" u="none" kern="1200" dirty="0">
                          <a:solidFill>
                            <a:srgbClr val="FF000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23/1837</a:t>
                      </a:r>
                      <a:endParaRPr lang="en-US" sz="1000" u="none"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FF0000"/>
                          </a:solidFill>
                          <a:effectLst/>
                          <a:latin typeface="+mn-lt"/>
                          <a:ea typeface="MS Gothic" panose="020B0609070205080204" pitchFamily="49" charset="-128"/>
                        </a:rPr>
                        <a:t>MAP group set-up operation discussion</a:t>
                      </a:r>
                      <a:endParaRPr lang="en-US" sz="100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FF0000"/>
                          </a:solidFill>
                          <a:effectLst/>
                          <a:latin typeface="+mn-lt"/>
                          <a:ea typeface="MS Gothic" panose="020B0609070205080204" pitchFamily="49" charset="-128"/>
                        </a:rPr>
                        <a:t>Jay Yang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mn-lt"/>
                          <a:ea typeface="MS Gothic" panose="020B0609070205080204" pitchFamily="49" charset="-128"/>
                        </a:rPr>
                        <a:t>Deferred 1 SP</a:t>
                      </a:r>
                      <a:endParaRPr lang="en-US" sz="1000" u="none"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MAP-Grouping</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Joint</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663738646"/>
                  </a:ext>
                </a:extLst>
              </a:tr>
              <a:tr h="278505">
                <a:tc>
                  <a:txBody>
                    <a:bodyPr/>
                    <a:lstStyle/>
                    <a:p>
                      <a:pPr marL="0" marR="0" algn="ctr">
                        <a:spcBef>
                          <a:spcPts val="0"/>
                        </a:spcBef>
                        <a:spcAft>
                          <a:spcPts val="0"/>
                        </a:spcAft>
                      </a:pPr>
                      <a:r>
                        <a:rPr lang="en-GB" sz="1000" u="none" kern="1200" dirty="0">
                          <a:solidFill>
                            <a:schemeClr val="tx1"/>
                          </a:solidFill>
                          <a:effectLst/>
                          <a:latin typeface="+mn-lt"/>
                          <a:ea typeface="MS Gothic" panose="020B0609070205080204" pitchFamily="49" charset="-128"/>
                          <a:hlinkClick r:id="rId11"/>
                        </a:rPr>
                        <a:t>23/2029</a:t>
                      </a:r>
                      <a:endParaRPr lang="en-US" sz="10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chemeClr val="tx1"/>
                          </a:solidFill>
                          <a:effectLst/>
                          <a:latin typeface="+mn-lt"/>
                          <a:ea typeface="MS Gothic" panose="020B0609070205080204" pitchFamily="49" charset="-128"/>
                        </a:rPr>
                        <a:t>Overview of Enterprise Policy and Goals</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solidFill>
                            <a:schemeClr val="tx1"/>
                          </a:solidFill>
                          <a:effectLst/>
                          <a:latin typeface="+mn-lt"/>
                          <a:ea typeface="MS Gothic" panose="020B0609070205080204" pitchFamily="49" charset="-128"/>
                        </a:rPr>
                        <a:t>Brian Hart</a:t>
                      </a:r>
                      <a:endParaRPr lang="en-US" sz="100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Use and Req.</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Joint</a:t>
                      </a:r>
                      <a:endParaRPr lang="en-US" sz="100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bl>
          </a:graphicData>
        </a:graphic>
      </p:graphicFrame>
    </p:spTree>
    <p:extLst>
      <p:ext uri="{BB962C8B-B14F-4D97-AF65-F5344CB8AC3E}">
        <p14:creationId xmlns:p14="http://schemas.microsoft.com/office/powerpoint/2010/main" val="27321033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(Pending SPs) - 2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January 2024</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6020546"/>
              </p:ext>
            </p:extLst>
          </p:nvPr>
        </p:nvGraphicFramePr>
        <p:xfrm>
          <a:off x="851217" y="1587465"/>
          <a:ext cx="7736268" cy="145893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066802">
                  <a:extLst>
                    <a:ext uri="{9D8B030D-6E8A-4147-A177-3AD203B41FA5}">
                      <a16:colId xmlns:a16="http://schemas.microsoft.com/office/drawing/2014/main" val="20002"/>
                    </a:ext>
                  </a:extLst>
                </a:gridCol>
                <a:gridCol w="9906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rtl="0" fontAlgn="b"/>
                      <a:r>
                        <a:rPr lang="en-US" sz="1000" b="0" i="0" u="sng" strike="noStrike" dirty="0">
                          <a:solidFill>
                            <a:schemeClr val="tx1"/>
                          </a:solidFill>
                          <a:effectLst/>
                          <a:latin typeface="+mn-lt"/>
                          <a:hlinkClick r:id="rId2"/>
                        </a:rPr>
                        <a:t>23/1868</a:t>
                      </a:r>
                      <a:endParaRPr lang="en-US" sz="1000" b="0" i="0" u="sng" strike="noStrike" dirty="0">
                        <a:solidFill>
                          <a:schemeClr val="tx1"/>
                        </a:solidFill>
                        <a:effectLst/>
                        <a:latin typeface="+mn-lt"/>
                      </a:endParaRPr>
                    </a:p>
                  </a:txBody>
                  <a:tcPr marL="9525" marR="9525" marT="9525" marB="0" anchor="b"/>
                </a:tc>
                <a:tc>
                  <a:txBody>
                    <a:bodyPr/>
                    <a:lstStyle/>
                    <a:p>
                      <a:pPr algn="l" rtl="0" fontAlgn="b"/>
                      <a:r>
                        <a:rPr lang="en-US" sz="1000" b="0" i="0" u="none" strike="noStrike" dirty="0">
                          <a:solidFill>
                            <a:schemeClr val="tx1"/>
                          </a:solidFill>
                          <a:effectLst/>
                          <a:latin typeface="+mn-lt"/>
                        </a:rPr>
                        <a:t>Coordinated-Spatial-Reuse-Design</a:t>
                      </a:r>
                    </a:p>
                  </a:txBody>
                  <a:tcPr marL="9525" marR="9525" marT="9525" marB="0" anchor="b"/>
                </a:tc>
                <a:tc>
                  <a:txBody>
                    <a:bodyPr/>
                    <a:lstStyle/>
                    <a:p>
                      <a:pPr algn="ctr" rtl="0" fontAlgn="b"/>
                      <a:r>
                        <a:rPr lang="en-US" sz="1000" b="0" i="0" u="none" strike="noStrike" dirty="0">
                          <a:solidFill>
                            <a:schemeClr val="tx1"/>
                          </a:solidFill>
                          <a:effectLst/>
                          <a:latin typeface="+mn-lt"/>
                        </a:rPr>
                        <a:t>Jason Yuchen Guo </a:t>
                      </a:r>
                    </a:p>
                  </a:txBody>
                  <a:tcPr marL="9525" marR="9525" marT="9525" marB="0"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chemeClr val="tx1"/>
                          </a:solidFill>
                          <a:effectLst/>
                          <a:latin typeface="+mn-lt"/>
                          <a:ea typeface="MS Gothic" panose="020B0609070205080204" pitchFamily="49" charset="-128"/>
                        </a:rPr>
                        <a:t>Pending 1 SP</a:t>
                      </a:r>
                      <a:endParaRPr lang="en-US" sz="100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mn-lt"/>
                          <a:ea typeface="Times New Roman" panose="02020603050405020304" pitchFamily="18" charset="0"/>
                        </a:rPr>
                        <a:t>C-SR</a:t>
                      </a:r>
                      <a:endParaRPr lang="en-US" sz="10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D0D0D"/>
                          </a:solidFill>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78505">
                <a:tc>
                  <a:txBody>
                    <a:bodyPr/>
                    <a:lstStyle/>
                    <a:p>
                      <a:pPr algn="ctr" rtl="0" fontAlgn="b"/>
                      <a:r>
                        <a:rPr lang="en-US" sz="1000" b="0" i="0" u="sng" strike="noStrike" dirty="0">
                          <a:solidFill>
                            <a:srgbClr val="FF0000"/>
                          </a:solidFill>
                          <a:effectLst/>
                          <a:latin typeface="+mn-lt"/>
                          <a:hlinkClick r:id="rId3">
                            <a:extLst>
                              <a:ext uri="{A12FA001-AC4F-418D-AE19-62706E023703}">
                                <ahyp:hlinkClr xmlns:ahyp="http://schemas.microsoft.com/office/drawing/2018/hyperlinkcolor" val="tx"/>
                              </a:ext>
                            </a:extLst>
                          </a:hlinkClick>
                        </a:rPr>
                        <a:t>23/1980</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Coordinated AP-assisted Medium Synchronization Recovery - Follow Up</a:t>
                      </a:r>
                    </a:p>
                  </a:txBody>
                  <a:tcPr marL="9525" marR="9525" marT="9525" marB="0" anchor="b"/>
                </a:tc>
                <a:tc>
                  <a:txBody>
                    <a:bodyPr/>
                    <a:lstStyle/>
                    <a:p>
                      <a:pPr algn="ctr" rtl="0" fontAlgn="b"/>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3788129126"/>
                  </a:ext>
                </a:extLst>
              </a:tr>
              <a:tr h="278505">
                <a:tc>
                  <a:txBody>
                    <a:bodyPr/>
                    <a:lstStyle/>
                    <a:p>
                      <a:pPr algn="ctr" rtl="0" fontAlgn="b"/>
                      <a:r>
                        <a:rPr lang="en-US" sz="1000" b="0" i="0" u="sng" strike="noStrike" dirty="0">
                          <a:solidFill>
                            <a:srgbClr val="FF0000"/>
                          </a:solidFill>
                          <a:effectLst/>
                          <a:latin typeface="+mn-lt"/>
                          <a:hlinkClick r:id="rId4">
                            <a:extLst>
                              <a:ext uri="{A12FA001-AC4F-418D-AE19-62706E023703}">
                                <ahyp:hlinkClr xmlns:ahyp="http://schemas.microsoft.com/office/drawing/2018/hyperlinkcolor" val="tx"/>
                              </a:ext>
                            </a:extLst>
                          </a:hlinkClick>
                        </a:rPr>
                        <a:t>23/1981</a:t>
                      </a:r>
                      <a:endParaRPr lang="en-US" sz="1000" b="0" i="0" u="sng" strike="noStrike" dirty="0">
                        <a:solidFill>
                          <a:srgbClr val="FF0000"/>
                        </a:solidFill>
                        <a:effectLst/>
                        <a:latin typeface="+mn-lt"/>
                      </a:endParaRPr>
                    </a:p>
                  </a:txBody>
                  <a:tcPr marL="9525" marR="9525" marT="9525" marB="0" anchor="b"/>
                </a:tc>
                <a:tc>
                  <a:txBody>
                    <a:bodyPr/>
                    <a:lstStyle/>
                    <a:p>
                      <a:pPr algn="l" rtl="0" fontAlgn="b"/>
                      <a:r>
                        <a:rPr lang="en-US" sz="1000" b="0" i="0" u="none" strike="noStrike" dirty="0">
                          <a:solidFill>
                            <a:srgbClr val="FF0000"/>
                          </a:solidFill>
                          <a:effectLst/>
                          <a:latin typeface="+mn-lt"/>
                        </a:rPr>
                        <a:t>Multi-Link based Multi-AP Coordination for Low-Latency Traffic - Follow Up</a:t>
                      </a:r>
                    </a:p>
                  </a:txBody>
                  <a:tcPr marL="9525" marR="9525" marT="9525"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dirty="0">
                          <a:solidFill>
                            <a:srgbClr val="FF0000"/>
                          </a:solidFill>
                          <a:effectLst/>
                          <a:latin typeface="+mn-lt"/>
                        </a:rPr>
                        <a:t>Jiayi Zhang</a:t>
                      </a:r>
                    </a:p>
                  </a:txBody>
                  <a:tcPr marL="9525" marR="9525" marT="9525" marB="0" anchor="b"/>
                </a:tc>
                <a:tc>
                  <a:txBody>
                    <a:bodyPr/>
                    <a:lstStyle/>
                    <a:p>
                      <a:pPr algn="ctr" rtl="0" fontAlgn="ctr"/>
                      <a:r>
                        <a:rPr lang="en-US" sz="1000" b="0" i="0" u="none" strike="noStrike" dirty="0">
                          <a:solidFill>
                            <a:srgbClr val="FF0000"/>
                          </a:solidFill>
                          <a:effectLst/>
                          <a:latin typeface="+mn-lt"/>
                        </a:rPr>
                        <a:t>Deferred 1 SP</a:t>
                      </a:r>
                    </a:p>
                  </a:txBody>
                  <a:tcPr marL="9525" marR="9525" marT="9525" marB="0" anchor="ctr"/>
                </a:tc>
                <a:tc>
                  <a:txBody>
                    <a:bodyPr/>
                    <a:lstStyle/>
                    <a:p>
                      <a:pPr algn="ctr" rtl="0" fontAlgn="ctr"/>
                      <a:r>
                        <a:rPr lang="en-US" sz="1000" b="0" i="0" u="none" strike="noStrike" dirty="0">
                          <a:solidFill>
                            <a:srgbClr val="FF0000"/>
                          </a:solidFill>
                          <a:effectLst/>
                          <a:latin typeface="+mn-lt"/>
                        </a:rPr>
                        <a:t>MAP</a:t>
                      </a:r>
                    </a:p>
                  </a:txBody>
                  <a:tcPr marL="9525" marR="9525" marT="9525" marB="0" anchor="ctr"/>
                </a:tc>
                <a:tc>
                  <a:txBody>
                    <a:bodyPr/>
                    <a:lstStyle/>
                    <a:p>
                      <a:pPr algn="ctr" rtl="0" fontAlgn="ctr"/>
                      <a:r>
                        <a:rPr lang="en-US" sz="1000" b="0" i="0" u="none" strike="noStrike" dirty="0">
                          <a:solidFill>
                            <a:srgbClr val="FF0000"/>
                          </a:solidFill>
                          <a:effectLst/>
                          <a:latin typeface="+mn-lt"/>
                        </a:rPr>
                        <a:t>Joint</a:t>
                      </a:r>
                    </a:p>
                  </a:txBody>
                  <a:tcPr marL="9525" marR="9525" marT="9525" marB="0" anchor="ctr"/>
                </a:tc>
                <a:extLst>
                  <a:ext uri="{0D108BD9-81ED-4DB2-BD59-A6C34878D82A}">
                    <a16:rowId xmlns:a16="http://schemas.microsoft.com/office/drawing/2014/main" val="2917868254"/>
                  </a:ext>
                </a:extLst>
              </a:tr>
              <a:tr h="278505">
                <a:tc>
                  <a:txBody>
                    <a:bodyPr/>
                    <a:lstStyle/>
                    <a:p>
                      <a:pPr algn="ctr" rtl="0" fontAlgn="b"/>
                      <a:endParaRPr lang="en-US" sz="1000" b="0" i="0" u="sng" strike="noStrike" dirty="0">
                        <a:solidFill>
                          <a:schemeClr val="tx1"/>
                        </a:solidFill>
                        <a:effectLst/>
                        <a:latin typeface="+mn-lt"/>
                      </a:endParaRPr>
                    </a:p>
                  </a:txBody>
                  <a:tcPr marL="9525" marR="9525" marT="9525" marB="0" anchor="b"/>
                </a:tc>
                <a:tc>
                  <a:txBody>
                    <a:bodyPr/>
                    <a:lstStyle/>
                    <a:p>
                      <a:pPr algn="l"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b"/>
                      <a:endParaRPr lang="en-US" sz="1000" b="0" i="0" u="none" strike="noStrike" dirty="0">
                        <a:solidFill>
                          <a:schemeClr val="tx1"/>
                        </a:solidFill>
                        <a:effectLst/>
                        <a:latin typeface="+mn-lt"/>
                      </a:endParaRPr>
                    </a:p>
                  </a:txBody>
                  <a:tcPr marL="9525" marR="9525" marT="9525" marB="0" anchor="b"/>
                </a:tc>
                <a:tc>
                  <a:txBody>
                    <a:bodyPr/>
                    <a:lstStyle/>
                    <a:p>
                      <a:pPr algn="ctr" rtl="0" fontAlgn="ctr"/>
                      <a:endParaRPr lang="en-US" sz="1000" b="0" i="0" u="none" strike="noStrike" dirty="0">
                        <a:solidFill>
                          <a:schemeClr val="tx1"/>
                        </a:solidFill>
                        <a:effectLst/>
                        <a:latin typeface="+mn-lt"/>
                      </a:endParaRPr>
                    </a:p>
                  </a:txBody>
                  <a:tcPr marL="9525" marR="9525" marT="9525" marB="0" anchor="ctr"/>
                </a:tc>
                <a:tc>
                  <a:txBody>
                    <a:bodyPr/>
                    <a:lstStyle/>
                    <a:p>
                      <a:pPr algn="ctr" rtl="0" fontAlgn="ctr"/>
                      <a:endParaRPr lang="en-US" sz="1000" b="0" i="0" u="none" strike="noStrike">
                        <a:solidFill>
                          <a:schemeClr val="tx1"/>
                        </a:solidFill>
                        <a:effectLst/>
                        <a:latin typeface="+mn-lt"/>
                      </a:endParaRPr>
                    </a:p>
                  </a:txBody>
                  <a:tcPr marL="9525" marR="9525" marT="9525" marB="0" anchor="ctr"/>
                </a:tc>
                <a:tc>
                  <a:txBody>
                    <a:bodyPr/>
                    <a:lstStyle/>
                    <a:p>
                      <a:pPr algn="ctr" rtl="0" fontAlgn="ctr"/>
                      <a:endParaRPr lang="en-US" sz="1000" b="0" i="0" u="none" strike="noStrike" dirty="0">
                        <a:solidFill>
                          <a:schemeClr val="tx1"/>
                        </a:solidFill>
                        <a:effectLst/>
                        <a:latin typeface="+mn-lt"/>
                      </a:endParaRPr>
                    </a:p>
                  </a:txBody>
                  <a:tcPr marL="9525" marR="9525" marT="9525" marB="0" anchor="ctr"/>
                </a:tc>
                <a:extLst>
                  <a:ext uri="{0D108BD9-81ED-4DB2-BD59-A6C34878D82A}">
                    <a16:rowId xmlns:a16="http://schemas.microsoft.com/office/drawing/2014/main" val="1198813614"/>
                  </a:ext>
                </a:extLst>
              </a:tr>
            </a:tbl>
          </a:graphicData>
        </a:graphic>
      </p:graphicFrame>
    </p:spTree>
    <p:extLst>
      <p:ext uri="{BB962C8B-B14F-4D97-AF65-F5344CB8AC3E}">
        <p14:creationId xmlns:p14="http://schemas.microsoft.com/office/powerpoint/2010/main" val="846108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US" altLang="en-US" sz="1800" dirty="0"/>
              <a:t>Summary from November 2023 meeting</a:t>
            </a:r>
          </a:p>
          <a:p>
            <a:pPr lvl="0">
              <a:lnSpc>
                <a:spcPct val="80000"/>
              </a:lnSpc>
              <a:buFont typeface="Arial" panose="020B0604020202020204" pitchFamily="34" charset="0"/>
              <a:buChar char="•"/>
            </a:pPr>
            <a:r>
              <a:rPr lang="en-US" altLang="en-US" sz="1800" dirty="0"/>
              <a:t>Approve TG minutes from November 2023</a:t>
            </a:r>
          </a:p>
          <a:p>
            <a:pPr>
              <a:lnSpc>
                <a:spcPct val="80000"/>
              </a:lnSpc>
              <a:buFont typeface="Arial" panose="020B0604020202020204" pitchFamily="34" charset="0"/>
              <a:buChar char="•"/>
            </a:pPr>
            <a:r>
              <a:rPr lang="en-US" altLang="en-US" sz="1800" dirty="0"/>
              <a:t>Final Call for ad-hoc chairs</a:t>
            </a:r>
          </a:p>
          <a:p>
            <a:pPr lvl="0">
              <a:lnSpc>
                <a:spcPct val="80000"/>
              </a:lnSpc>
              <a:buFont typeface="Arial" panose="020B0604020202020204" pitchFamily="34" charset="0"/>
              <a:buChar char="•"/>
            </a:pPr>
            <a:r>
              <a:rPr lang="en-US" altLang="en-US" sz="1800" dirty="0"/>
              <a:t>Presentation of submissions</a:t>
            </a:r>
            <a:endParaRPr lang="en-US" altLang="en-US" sz="1400" dirty="0"/>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November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dirty="0"/>
              <a:t>Since the November plenary </a:t>
            </a:r>
          </a:p>
          <a:p>
            <a:pPr marL="800100" lvl="1" indent="-342900">
              <a:buFont typeface="Arial" panose="020B0604020202020204" pitchFamily="34" charset="0"/>
              <a:buChar char="•"/>
            </a:pPr>
            <a:r>
              <a:rPr lang="en-US" dirty="0"/>
              <a:t>Held 7 teleconferences between November and December 2023</a:t>
            </a:r>
          </a:p>
          <a:p>
            <a:pPr marL="1200150" lvl="2" indent="-285750">
              <a:buFont typeface="Arial" panose="020B0604020202020204" pitchFamily="34" charset="0"/>
              <a:buChar char="•"/>
            </a:pPr>
            <a:r>
              <a:rPr lang="en-US" dirty="0"/>
              <a:t>During which the group discussed 33 technical submissions</a:t>
            </a:r>
          </a:p>
          <a:p>
            <a:pPr marL="1657350" lvl="3" indent="-285750">
              <a:buFont typeface="Arial" panose="020B0604020202020204" pitchFamily="34" charset="0"/>
              <a:buChar char="•"/>
            </a:pPr>
            <a:r>
              <a:rPr lang="en-US" dirty="0"/>
              <a:t>Coordinated SR, Use Cases and Requirements, </a:t>
            </a:r>
          </a:p>
          <a:p>
            <a:pPr marL="1657350" lvl="3" indent="-285750">
              <a:buFont typeface="Arial" panose="020B0604020202020204" pitchFamily="34" charset="0"/>
              <a:buChar char="•"/>
            </a:pPr>
            <a:r>
              <a:rPr lang="en-US" dirty="0"/>
              <a:t>Multi AP, Relay, TXOP sharing, etc.</a:t>
            </a:r>
          </a:p>
          <a:p>
            <a:pPr marL="800100" lvl="1" indent="-342900">
              <a:buFont typeface="Arial" panose="020B0604020202020204" pitchFamily="34" charset="0"/>
              <a:buChar char="•"/>
            </a:pPr>
            <a:r>
              <a:rPr lang="en-US" dirty="0"/>
              <a:t>Opened call for nominations for MAC/PHY Ad-hoc chairs</a:t>
            </a:r>
          </a:p>
          <a:p>
            <a:pPr>
              <a:buFont typeface="Arial" panose="020B0604020202020204" pitchFamily="34" charset="0"/>
              <a:buChar char="•"/>
            </a:pPr>
            <a:r>
              <a:rPr lang="en-US" dirty="0"/>
              <a:t>Targets for the January interim</a:t>
            </a:r>
          </a:p>
          <a:p>
            <a:pPr marL="800100" lvl="1" indent="-342900">
              <a:buFont typeface="Arial" panose="020B0604020202020204" pitchFamily="34" charset="0"/>
              <a:buChar char="•"/>
            </a:pPr>
            <a:r>
              <a:rPr lang="en-US" dirty="0"/>
              <a:t>MAC/PHY ad-hoc chairs’ elections</a:t>
            </a:r>
          </a:p>
          <a:p>
            <a:pPr marL="800100" lvl="1" indent="-342900">
              <a:buFont typeface="Arial" panose="020B0604020202020204" pitchFamily="34" charset="0"/>
              <a:buChar char="•"/>
            </a:pPr>
            <a:r>
              <a:rPr lang="en-US" dirty="0"/>
              <a:t>Presentation of technical submissions</a:t>
            </a:r>
          </a:p>
          <a:p>
            <a:pPr marL="1200150" lvl="2" indent="-285750">
              <a:buFont typeface="Arial" panose="020B0604020202020204" pitchFamily="34" charset="0"/>
              <a:buChar char="•"/>
            </a:pPr>
            <a:r>
              <a:rPr lang="en-US" dirty="0"/>
              <a:t>96 pending submissions as of EOY 2023</a:t>
            </a:r>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https://mentor.ieee.org/802.11/dcn/23/11-23-2075-</a:t>
            </a:r>
            <a:r>
              <a:rPr lang="en-US" sz="1800" dirty="0">
                <a:solidFill>
                  <a:srgbClr val="FF0000"/>
                </a:solidFill>
                <a:hlinkClick r:id="rId2">
                  <a:extLst>
                    <a:ext uri="{A12FA001-AC4F-418D-AE19-62706E023703}">
                      <ahyp:hlinkClr xmlns:ahyp="http://schemas.microsoft.com/office/drawing/2018/hyperlinkcolor" val="tx"/>
                    </a:ext>
                  </a:extLst>
                </a:hlinkClick>
              </a:rPr>
              <a:t>02</a:t>
            </a:r>
            <a:r>
              <a:rPr lang="en-US" sz="1800" dirty="0">
                <a:solidFill>
                  <a:srgbClr val="6B9F25"/>
                </a:solidFill>
                <a:hlinkClick r:id="rId2">
                  <a:extLst>
                    <a:ext uri="{A12FA001-AC4F-418D-AE19-62706E023703}">
                      <ahyp:hlinkClr xmlns:ahyp="http://schemas.microsoft.com/office/drawing/2018/hyperlinkcolor" val="tx"/>
                    </a:ext>
                  </a:extLst>
                </a:hlinkClick>
              </a:rPr>
              <a:t>-00bn-tgbn-november-2023-meeting-minutes.docx</a:t>
            </a:r>
            <a:endParaRPr lang="en-US" sz="1800" dirty="0">
              <a:solidFill>
                <a:schemeClr val="tx1"/>
              </a:solidFill>
            </a:endParaRPr>
          </a:p>
          <a:p>
            <a:pPr lvl="1">
              <a:buFont typeface="Arial" panose="020B0604020202020204" pitchFamily="34" charset="0"/>
              <a:buChar char="•"/>
            </a:pPr>
            <a:r>
              <a:rPr lang="en-US" sz="1800" dirty="0">
                <a:solidFill>
                  <a:schemeClr val="tx1"/>
                </a:solidFill>
              </a:rPr>
              <a:t>Teleconferences Nov-Dec: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https://mentor.ieee.org/802.11/dcn/23/11-23-2204-</a:t>
            </a:r>
            <a:r>
              <a:rPr lang="en-US" sz="1800" dirty="0">
                <a:solidFill>
                  <a:srgbClr val="FF0000"/>
                </a:solidFill>
                <a:hlinkClick r:id="rId3">
                  <a:extLst>
                    <a:ext uri="{A12FA001-AC4F-418D-AE19-62706E023703}">
                      <ahyp:hlinkClr xmlns:ahyp="http://schemas.microsoft.com/office/drawing/2018/hyperlinkcolor" val="tx"/>
                    </a:ext>
                  </a:extLst>
                </a:hlinkClick>
              </a:rPr>
              <a:t>03</a:t>
            </a:r>
            <a:r>
              <a:rPr lang="en-US" sz="1800" dirty="0">
                <a:solidFill>
                  <a:srgbClr val="6B9F25"/>
                </a:solidFill>
                <a:hlinkClick r:id="rId3">
                  <a:extLst>
                    <a:ext uri="{A12FA001-AC4F-418D-AE19-62706E023703}">
                      <ahyp:hlinkClr xmlns:ahyp="http://schemas.microsoft.com/office/drawing/2018/hyperlinkcolor" val="tx"/>
                    </a:ext>
                  </a:extLst>
                </a:hlinkClick>
              </a:rPr>
              <a:t>-00bn-tgbn-november-december-2023-teleconference-minutes.docx</a:t>
            </a:r>
            <a:endParaRPr lang="en-US" sz="1800" dirty="0">
              <a:solidFill>
                <a:schemeClr val="tx1"/>
              </a:solidFill>
            </a:endParaRPr>
          </a:p>
          <a:p>
            <a:pPr marL="457200" lvl="1" indent="0"/>
            <a:endParaRPr lang="en-US" sz="1800" dirty="0"/>
          </a:p>
          <a:p>
            <a:r>
              <a:rPr lang="en-US" sz="1800" dirty="0"/>
              <a:t>Move: Yusuke </a:t>
            </a:r>
            <a:r>
              <a:rPr lang="en-US" sz="1800" dirty="0" err="1"/>
              <a:t>Asai</a:t>
            </a:r>
            <a:r>
              <a:rPr lang="en-US" sz="1800" dirty="0"/>
              <a:t>			Second: </a:t>
            </a:r>
            <a:r>
              <a:rPr lang="en-US" sz="1800" dirty="0" err="1"/>
              <a:t>Yanchun</a:t>
            </a:r>
            <a:r>
              <a:rPr lang="en-US" sz="1800" dirty="0"/>
              <a:t> Li</a:t>
            </a:r>
          </a:p>
          <a:p>
            <a:r>
              <a:rPr lang="en-US" sz="1800" dirty="0"/>
              <a:t>Discussion: None.</a:t>
            </a:r>
          </a:p>
          <a:p>
            <a:pPr marL="0" indent="0"/>
            <a:r>
              <a:rPr lang="en-US" sz="1800" dirty="0"/>
              <a:t>Result: </a:t>
            </a:r>
            <a:r>
              <a:rPr lang="en-US" sz="1800" dirty="0">
                <a:highlight>
                  <a:srgbClr val="00FF00"/>
                </a:highlight>
              </a:rPr>
              <a:t>Approved with unanimous consent.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a:xfrm>
            <a:off x="685800" y="685800"/>
            <a:ext cx="7770813" cy="1065213"/>
          </a:xfrm>
        </p:spPr>
        <p:txBody>
          <a:bodyPr/>
          <a:lstStyle/>
          <a:p>
            <a:r>
              <a:rPr lang="en-US" dirty="0"/>
              <a:t>Final Call for TGbn ad-hoc chairs</a:t>
            </a:r>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Final Call for TGbn ad-hoc chairs nominations</a:t>
            </a:r>
          </a:p>
          <a:p>
            <a:pPr marL="800100" lvl="1" indent="-342900">
              <a:buFont typeface="Arial" panose="020B0604020202020204" pitchFamily="34" charset="0"/>
              <a:buChar char="•"/>
            </a:pPr>
            <a:r>
              <a:rPr lang="en-US" b="1" dirty="0"/>
              <a:t>PHY ad-hoc chairs candidates</a:t>
            </a:r>
          </a:p>
          <a:p>
            <a:pPr marL="1200150" lvl="2" indent="-342900">
              <a:buFont typeface="Arial" panose="020B0604020202020204" pitchFamily="34" charset="0"/>
              <a:buChar char="•"/>
            </a:pPr>
            <a:r>
              <a:rPr lang="en-US" dirty="0"/>
              <a:t>Dongguk Lim, Sigurd Schelstraete, Tianyu Wu</a:t>
            </a:r>
          </a:p>
          <a:p>
            <a:pPr marL="800100" lvl="1" indent="-342900">
              <a:buFont typeface="Arial" panose="020B0604020202020204" pitchFamily="34" charset="0"/>
              <a:buChar char="•"/>
            </a:pPr>
            <a:r>
              <a:rPr lang="en-US" b="1" dirty="0"/>
              <a:t>MAC ad-hoc chairs candidates</a:t>
            </a:r>
          </a:p>
          <a:p>
            <a:pPr marL="1200150" lvl="2" indent="-342900">
              <a:buFont typeface="Arial" panose="020B0604020202020204" pitchFamily="34" charset="0"/>
              <a:buChar char="•"/>
            </a:pPr>
            <a:r>
              <a:rPr lang="en-US" dirty="0"/>
              <a:t>Xiaofei Wang, Srinivas Kandala, Jeongki Kim</a:t>
            </a:r>
          </a:p>
          <a:p>
            <a:pPr marL="400050">
              <a:buFont typeface="Arial" panose="020B0604020202020204" pitchFamily="34" charset="0"/>
              <a:buChar char="•"/>
            </a:pPr>
            <a:endParaRPr lang="en-US" dirty="0"/>
          </a:p>
          <a:p>
            <a:pPr marL="400050">
              <a:buFont typeface="Arial" panose="020B0604020202020204" pitchFamily="34" charset="0"/>
              <a:buChar char="•"/>
            </a:pPr>
            <a:r>
              <a:rPr lang="en-US" dirty="0"/>
              <a:t>Nomination window is closed.</a:t>
            </a:r>
          </a:p>
          <a:p>
            <a:pPr marL="1200150" lvl="2" indent="-285750">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 Coordinated Medium Access</a:t>
            </a:r>
          </a:p>
        </p:txBody>
      </p:sp>
      <p:sp>
        <p:nvSpPr>
          <p:cNvPr id="11" name="Content Placeholder 10">
            <a:extLst>
              <a:ext uri="{FF2B5EF4-FFF2-40B4-BE49-F238E27FC236}">
                <a16:creationId xmlns:a16="http://schemas.microsoft.com/office/drawing/2014/main" id="{3F0830D3-DB20-4EBA-DF7C-EE156DB7215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23/1887</a:t>
            </a:r>
            <a:r>
              <a:rPr lang="en-US" sz="1400" b="0" dirty="0">
                <a:solidFill>
                  <a:srgbClr val="00B050"/>
                </a:solidFill>
              </a:rPr>
              <a:t> Coordinated Medium Access for Multi-AP Deployments 	Giovanni </a:t>
            </a:r>
            <a:r>
              <a:rPr lang="en-US" sz="1400" b="0" dirty="0" err="1">
                <a:solidFill>
                  <a:srgbClr val="00B050"/>
                </a:solidFill>
              </a:rPr>
              <a:t>Chisci</a:t>
            </a:r>
            <a:endParaRPr lang="en-US" sz="1400" b="0" dirty="0">
              <a:solidFill>
                <a:srgbClr val="00B050"/>
              </a:solidFill>
            </a:endParaRP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23/1973</a:t>
            </a:r>
            <a:r>
              <a:rPr lang="en-US" sz="1400" b="0" dirty="0">
                <a:solidFill>
                  <a:srgbClr val="00B050"/>
                </a:solidFill>
              </a:rPr>
              <a:t> Discussion on UHR enhanced channel access 			</a:t>
            </a:r>
            <a:r>
              <a:rPr lang="en-US" sz="1400" b="0" dirty="0" err="1">
                <a:solidFill>
                  <a:srgbClr val="00B050"/>
                </a:solidFill>
              </a:rPr>
              <a:t>Yanchun</a:t>
            </a:r>
            <a:r>
              <a:rPr lang="en-US" sz="1400" b="0" dirty="0">
                <a:solidFill>
                  <a:srgbClr val="00B050"/>
                </a:solidFill>
              </a:rPr>
              <a:t> Li</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23/2186</a:t>
            </a:r>
            <a:r>
              <a:rPr lang="en-US" sz="1400" b="0" dirty="0">
                <a:solidFill>
                  <a:srgbClr val="00B050"/>
                </a:solidFill>
              </a:rPr>
              <a:t>  MAP coordination for DFS channel 				Jay Yang</a:t>
            </a: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a:t>
            </a:r>
            <a:endParaRPr lang="en-US" sz="1400" dirty="0">
              <a:solidFill>
                <a:srgbClr val="00B050"/>
              </a:solidFill>
            </a:endParaRPr>
          </a:p>
          <a:p>
            <a:pPr>
              <a:buFont typeface="Arial" panose="020B0604020202020204" pitchFamily="34" charset="0"/>
              <a:buChar char="•"/>
            </a:pPr>
            <a:r>
              <a:rPr lang="en-US" sz="1400" b="0" i="0" u="sng" strike="noStrike" dirty="0">
                <a:solidFill>
                  <a:schemeClr val="bg1">
                    <a:lumMod val="65000"/>
                  </a:schemeClr>
                </a:solidFill>
                <a:effectLst/>
                <a:hlinkClick r:id="rId6">
                  <a:extLst>
                    <a:ext uri="{A12FA001-AC4F-418D-AE19-62706E023703}">
                      <ahyp:hlinkClr xmlns:ahyp="http://schemas.microsoft.com/office/drawing/2018/hyperlinkcolor" val="tx"/>
                    </a:ext>
                  </a:extLst>
                </a:hlinkClick>
              </a:rPr>
              <a:t>23/1912</a:t>
            </a:r>
            <a:r>
              <a:rPr lang="en-US" sz="1400" dirty="0">
                <a:solidFill>
                  <a:schemeClr val="bg1">
                    <a:lumMod val="65000"/>
                  </a:schemeClr>
                </a:solidFill>
              </a:rPr>
              <a:t> </a:t>
            </a:r>
            <a:r>
              <a:rPr lang="en-US" sz="1400" b="0" i="0" u="none" strike="noStrike" dirty="0">
                <a:solidFill>
                  <a:schemeClr val="bg1">
                    <a:lumMod val="65000"/>
                  </a:schemeClr>
                </a:solidFill>
                <a:effectLst/>
              </a:rPr>
              <a:t>Coordinated TDMA Procedure</a:t>
            </a:r>
            <a:r>
              <a:rPr lang="en-US" sz="1400" dirty="0">
                <a:solidFill>
                  <a:schemeClr val="bg1">
                    <a:lumMod val="65000"/>
                  </a:schemeClr>
                </a:solidFill>
              </a:rPr>
              <a:t> 					</a:t>
            </a:r>
            <a:r>
              <a:rPr lang="en-US" sz="1400" b="0" i="0" u="none" strike="noStrike" dirty="0" err="1">
                <a:solidFill>
                  <a:schemeClr val="bg1">
                    <a:lumMod val="65000"/>
                  </a:schemeClr>
                </a:solidFill>
                <a:effectLst/>
              </a:rPr>
              <a:t>GeonHwan</a:t>
            </a:r>
            <a:r>
              <a:rPr lang="en-US" sz="1400" b="0" i="0" u="none" strike="noStrike" dirty="0">
                <a:solidFill>
                  <a:schemeClr val="bg1">
                    <a:lumMod val="65000"/>
                  </a:schemeClr>
                </a:solidFill>
                <a:effectLst/>
              </a:rPr>
              <a:t> Kim</a:t>
            </a:r>
          </a:p>
          <a:p>
            <a:pPr>
              <a:buFont typeface="Arial" panose="020B0604020202020204" pitchFamily="34" charset="0"/>
              <a:buChar char="•"/>
            </a:pPr>
            <a:r>
              <a:rPr lang="en-US" sz="1400" b="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23/2212</a:t>
            </a:r>
            <a:r>
              <a:rPr lang="en-US" sz="1400" b="0" i="0" u="none" strike="noStrike" kern="1200" dirty="0">
                <a:solidFill>
                  <a:schemeClr val="bg1">
                    <a:lumMod val="65000"/>
                  </a:schemeClr>
                </a:solidFill>
                <a:effectLst/>
                <a:ea typeface="Times New Roman" panose="02020603050405020304" pitchFamily="18" charset="0"/>
              </a:rPr>
              <a:t> R-TWT-protection-in-11bn 						</a:t>
            </a:r>
            <a:r>
              <a:rPr lang="en-US" sz="1400" b="0" i="0" u="none" strike="noStrike" kern="1200" dirty="0" err="1">
                <a:solidFill>
                  <a:schemeClr val="bg1">
                    <a:lumMod val="65000"/>
                  </a:schemeClr>
                </a:solidFill>
                <a:effectLst/>
                <a:ea typeface="Times New Roman" panose="02020603050405020304" pitchFamily="18" charset="0"/>
              </a:rPr>
              <a:t>Xiangxin</a:t>
            </a:r>
            <a:r>
              <a:rPr lang="en-US" sz="1400" b="0" i="0" u="none" strike="noStrike" kern="1200" dirty="0">
                <a:solidFill>
                  <a:schemeClr val="bg1">
                    <a:lumMod val="65000"/>
                  </a:schemeClr>
                </a:solidFill>
                <a:effectLst/>
                <a:ea typeface="Times New Roman" panose="02020603050405020304" pitchFamily="18" charset="0"/>
              </a:rPr>
              <a:t> Gu</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8">
                  <a:extLst>
                    <a:ext uri="{A12FA001-AC4F-418D-AE19-62706E023703}">
                      <ahyp:hlinkClr xmlns:ahyp="http://schemas.microsoft.com/office/drawing/2018/hyperlinkcolor" val="tx"/>
                    </a:ext>
                  </a:extLst>
                </a:hlinkClick>
              </a:rPr>
              <a:t>23/1836</a:t>
            </a:r>
            <a:r>
              <a:rPr lang="en-GB" sz="1400" b="0" i="0" u="none" strike="sngStrike" kern="1200" dirty="0">
                <a:solidFill>
                  <a:srgbClr val="FF0000"/>
                </a:solidFill>
                <a:effectLst/>
                <a:ea typeface="MS Gothic" panose="020B0609070205080204" pitchFamily="49" charset="-128"/>
              </a:rPr>
              <a:t> MAP security consideration 						Jay Yang 	[1SP MAP 7’]</a:t>
            </a:r>
          </a:p>
          <a:p>
            <a:pPr>
              <a:buFont typeface="Arial" panose="020B0604020202020204" pitchFamily="34" charset="0"/>
              <a:buChar char="•"/>
            </a:pPr>
            <a:r>
              <a:rPr lang="en-GB" sz="1400" b="0" i="0" u="none" strike="sngStrike" kern="1200" dirty="0">
                <a:solidFill>
                  <a:srgbClr val="FF0000"/>
                </a:solidFill>
                <a:effectLst/>
                <a:ea typeface="MS Gothic" panose="020B0609070205080204" pitchFamily="49" charset="-128"/>
                <a:hlinkClick r:id="rId9">
                  <a:extLst>
                    <a:ext uri="{A12FA001-AC4F-418D-AE19-62706E023703}">
                      <ahyp:hlinkClr xmlns:ahyp="http://schemas.microsoft.com/office/drawing/2018/hyperlinkcolor" val="tx"/>
                    </a:ext>
                  </a:extLst>
                </a:hlinkClick>
              </a:rPr>
              <a:t>23/1837</a:t>
            </a:r>
            <a:r>
              <a:rPr lang="en-GB" sz="1400" b="0" i="0" u="none" strike="sngStrike" kern="1200" dirty="0">
                <a:solidFill>
                  <a:srgbClr val="FF0000"/>
                </a:solidFill>
                <a:effectLst/>
                <a:ea typeface="MS Gothic" panose="020B0609070205080204" pitchFamily="49" charset="-128"/>
              </a:rPr>
              <a:t> MAP group set-up operation discussion 				Jay Yang 	[1SP MAP 7’]</a:t>
            </a: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0">
                  <a:extLst>
                    <a:ext uri="{A12FA001-AC4F-418D-AE19-62706E023703}">
                      <ahyp:hlinkClr xmlns:ahyp="http://schemas.microsoft.com/office/drawing/2018/hyperlinkcolor" val="tx"/>
                    </a:ext>
                  </a:extLst>
                </a:hlinkClick>
              </a:rPr>
              <a:t>23/1980</a:t>
            </a:r>
            <a:r>
              <a:rPr lang="en-US" sz="1400" b="0" i="0" u="none" strike="sngStrike" kern="1200" dirty="0">
                <a:solidFill>
                  <a:srgbClr val="FF0000"/>
                </a:solidFill>
                <a:effectLst/>
                <a:ea typeface="MS Gothic" panose="020B0609070205080204" pitchFamily="49" charset="-128"/>
              </a:rPr>
              <a:t> Coordinated AP-assisted Med. Synch. Rec.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kern="1200" dirty="0">
              <a:solidFill>
                <a:srgbClr val="FF0000"/>
              </a:solidFill>
              <a:effectLst/>
              <a:ea typeface="MS Gothic" panose="020B0609070205080204" pitchFamily="49" charset="-128"/>
            </a:endParaRPr>
          </a:p>
          <a:p>
            <a:pPr>
              <a:buFont typeface="Arial" panose="020B0604020202020204" pitchFamily="34" charset="0"/>
              <a:buChar char="•"/>
            </a:pPr>
            <a:r>
              <a:rPr lang="en-US" sz="1400" b="0" i="0" u="sng" strike="sngStrike" kern="1200" dirty="0">
                <a:solidFill>
                  <a:srgbClr val="FF0000"/>
                </a:solidFill>
                <a:effectLst/>
                <a:ea typeface="MS Gothic" panose="020B0609070205080204" pitchFamily="49" charset="-128"/>
                <a:hlinkClick r:id="rId11">
                  <a:extLst>
                    <a:ext uri="{A12FA001-AC4F-418D-AE19-62706E023703}">
                      <ahyp:hlinkClr xmlns:ahyp="http://schemas.microsoft.com/office/drawing/2018/hyperlinkcolor" val="tx"/>
                    </a:ext>
                  </a:extLst>
                </a:hlinkClick>
              </a:rPr>
              <a:t>23/1981</a:t>
            </a:r>
            <a:r>
              <a:rPr lang="en-US" sz="1400" b="0" i="0" u="none" strike="sngStrike" kern="1200" dirty="0">
                <a:solidFill>
                  <a:srgbClr val="FF0000"/>
                </a:solidFill>
                <a:effectLst/>
                <a:ea typeface="MS Gothic" panose="020B0609070205080204" pitchFamily="49" charset="-128"/>
              </a:rPr>
              <a:t> ML based Multi-AP Coord. for Low-Lat. Traffic - Follow Up Jiayi Zhang  </a:t>
            </a:r>
            <a:r>
              <a:rPr lang="en-GB" sz="1400" b="0" i="0" u="none" strike="sngStrike" kern="1200" dirty="0">
                <a:solidFill>
                  <a:srgbClr val="FF0000"/>
                </a:solidFill>
                <a:effectLst/>
                <a:ea typeface="MS Gothic" panose="020B0609070205080204" pitchFamily="49" charset="-128"/>
              </a:rPr>
              <a:t>[1SP MAP 7’]</a:t>
            </a:r>
            <a:endParaRPr lang="en-US" sz="1400" b="0" i="0" u="none" strike="sngStrike" dirty="0">
              <a:solidFill>
                <a:srgbClr val="FF0000"/>
              </a:solidFill>
              <a:effectLst/>
            </a:endParaRPr>
          </a:p>
          <a:p>
            <a:pPr>
              <a:buFont typeface="Arial" panose="020B0604020202020204" pitchFamily="34" charset="0"/>
              <a:buChar char="•"/>
            </a:pPr>
            <a:endParaRPr lang="en-US" sz="1400" b="0" i="0" u="none" strike="noStrike" dirty="0">
              <a:effectLst/>
            </a:endParaRPr>
          </a:p>
          <a:p>
            <a:pPr>
              <a:buFont typeface="Arial" panose="020B0604020202020204" pitchFamily="34" charset="0"/>
              <a:buChar char="•"/>
            </a:pPr>
            <a:endParaRPr lang="en-US" sz="1400" b="0" dirty="0"/>
          </a:p>
          <a:p>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Ad-hoc </a:t>
            </a:r>
            <a:r>
              <a:rPr lang="en-US" altLang="en-US" sz="1600"/>
              <a:t>chairs elections</a:t>
            </a:r>
            <a:endParaRPr lang="en-US" altLang="en-US" sz="1600" dirty="0"/>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25AF4-37DB-4E29-AD72-7631882AA2E6}"/>
              </a:ext>
            </a:extLst>
          </p:cNvPr>
          <p:cNvSpPr>
            <a:spLocks noGrp="1"/>
          </p:cNvSpPr>
          <p:nvPr>
            <p:ph type="title"/>
          </p:nvPr>
        </p:nvSpPr>
        <p:spPr>
          <a:xfrm>
            <a:off x="685800" y="685800"/>
            <a:ext cx="7770813" cy="1065213"/>
          </a:xfrm>
        </p:spPr>
        <p:txBody>
          <a:bodyPr/>
          <a:lstStyle/>
          <a:p>
            <a:r>
              <a:rPr lang="en-US" dirty="0"/>
              <a:t>Candidates for Ad-Hoc Chairs</a:t>
            </a:r>
          </a:p>
        </p:txBody>
      </p:sp>
      <p:sp>
        <p:nvSpPr>
          <p:cNvPr id="3" name="Content Placeholder 2">
            <a:extLst>
              <a:ext uri="{FF2B5EF4-FFF2-40B4-BE49-F238E27FC236}">
                <a16:creationId xmlns:a16="http://schemas.microsoft.com/office/drawing/2014/main" id="{6AF5FB04-E4D8-4FCF-BED4-5561E8929E9D}"/>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PHY ad-hoc chairs candidates</a:t>
            </a:r>
          </a:p>
          <a:p>
            <a:pPr marL="800100" lvl="1" indent="-342900">
              <a:buFont typeface="Arial" panose="020B0604020202020204" pitchFamily="34" charset="0"/>
              <a:buChar char="•"/>
            </a:pPr>
            <a:r>
              <a:rPr lang="en-US" dirty="0"/>
              <a:t>Dongguk Lim, Sigurd </a:t>
            </a:r>
            <a:r>
              <a:rPr lang="en-US" dirty="0" err="1"/>
              <a:t>Schelstraete</a:t>
            </a:r>
            <a:r>
              <a:rPr lang="en-US" dirty="0"/>
              <a:t>, </a:t>
            </a:r>
            <a:r>
              <a:rPr lang="en-US" dirty="0" err="1"/>
              <a:t>Tianyu</a:t>
            </a:r>
            <a:r>
              <a:rPr lang="en-US" dirty="0"/>
              <a:t> Wu</a:t>
            </a:r>
          </a:p>
          <a:p>
            <a:pPr>
              <a:buFont typeface="Arial" panose="020B0604020202020204" pitchFamily="34" charset="0"/>
              <a:buChar char="•"/>
            </a:pPr>
            <a:r>
              <a:rPr lang="en-US" dirty="0"/>
              <a:t>MAC ad-hoc chairs candidates</a:t>
            </a:r>
          </a:p>
          <a:p>
            <a:pPr marL="800100" lvl="1"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457200" lvl="1" indent="0"/>
            <a:endParaRPr lang="en-US" dirty="0"/>
          </a:p>
        </p:txBody>
      </p:sp>
      <p:sp>
        <p:nvSpPr>
          <p:cNvPr id="4" name="Slide Number Placeholder 3">
            <a:extLst>
              <a:ext uri="{FF2B5EF4-FFF2-40B4-BE49-F238E27FC236}">
                <a16:creationId xmlns:a16="http://schemas.microsoft.com/office/drawing/2014/main" id="{0477C608-959A-4343-A862-7F0AE3E7DC5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5245317-723B-42B2-A794-968C592B5BBB}"/>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1FA71E5-6162-469C-B001-42737D5D1DD6}"/>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782085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1035B-7F3B-4566-8DC8-16409D4449B5}"/>
              </a:ext>
            </a:extLst>
          </p:cNvPr>
          <p:cNvSpPr>
            <a:spLocks noGrp="1"/>
          </p:cNvSpPr>
          <p:nvPr>
            <p:ph type="title"/>
          </p:nvPr>
        </p:nvSpPr>
        <p:spPr>
          <a:xfrm>
            <a:off x="685800" y="685800"/>
            <a:ext cx="7770813" cy="1065213"/>
          </a:xfrm>
        </p:spPr>
        <p:txBody>
          <a:bodyPr/>
          <a:lstStyle/>
          <a:p>
            <a:r>
              <a:rPr lang="en-US" dirty="0"/>
              <a:t>Ad-Hoc Chairs Motion</a:t>
            </a:r>
          </a:p>
        </p:txBody>
      </p:sp>
      <p:sp>
        <p:nvSpPr>
          <p:cNvPr id="3" name="Content Placeholder 2">
            <a:extLst>
              <a:ext uri="{FF2B5EF4-FFF2-40B4-BE49-F238E27FC236}">
                <a16:creationId xmlns:a16="http://schemas.microsoft.com/office/drawing/2014/main" id="{DBB0B390-25E0-4DCA-8553-05206AB88AA8}"/>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2000" dirty="0"/>
              <a:t>Move to confirm</a:t>
            </a:r>
          </a:p>
          <a:p>
            <a:pPr marL="800100" lvl="1" indent="-342900">
              <a:buFont typeface="Arial" panose="020B0604020202020204" pitchFamily="34" charset="0"/>
              <a:buChar char="•"/>
            </a:pPr>
            <a:r>
              <a:rPr lang="en-US" sz="1800" dirty="0"/>
              <a:t>PHY ad-hoc chairs:</a:t>
            </a:r>
          </a:p>
          <a:p>
            <a:pPr marL="1200150" lvl="2" indent="-342900">
              <a:buFont typeface="Arial" panose="020B0604020202020204" pitchFamily="34" charset="0"/>
              <a:buChar char="•"/>
            </a:pPr>
            <a:r>
              <a:rPr lang="en-US" sz="1800" dirty="0"/>
              <a:t>Dongguk Lim, Sigurd </a:t>
            </a:r>
            <a:r>
              <a:rPr lang="en-US" sz="1800" dirty="0" err="1"/>
              <a:t>Schelstraete</a:t>
            </a:r>
            <a:r>
              <a:rPr lang="en-US" sz="1800" dirty="0"/>
              <a:t>, </a:t>
            </a:r>
            <a:r>
              <a:rPr lang="en-US" sz="1800" dirty="0" err="1"/>
              <a:t>Tianyu</a:t>
            </a:r>
            <a:r>
              <a:rPr lang="en-US" sz="1800" dirty="0"/>
              <a:t> Wu</a:t>
            </a:r>
            <a:endParaRPr lang="en-US" sz="1600" dirty="0"/>
          </a:p>
          <a:p>
            <a:pPr marL="800100" lvl="1" indent="-342900">
              <a:buFont typeface="Arial" panose="020B0604020202020204" pitchFamily="34" charset="0"/>
              <a:buChar char="•"/>
            </a:pPr>
            <a:r>
              <a:rPr lang="en-US" sz="1800" dirty="0"/>
              <a:t>MAC ad-hoc chairs:</a:t>
            </a:r>
          </a:p>
          <a:p>
            <a:pPr marL="1200150" lvl="2" indent="-342900">
              <a:buFont typeface="Arial" panose="020B0604020202020204" pitchFamily="34" charset="0"/>
              <a:buChar char="•"/>
            </a:pPr>
            <a:r>
              <a:rPr lang="en-US" dirty="0" err="1"/>
              <a:t>Xiaofei</a:t>
            </a:r>
            <a:r>
              <a:rPr lang="en-US" dirty="0"/>
              <a:t> Wang, Srinivas </a:t>
            </a:r>
            <a:r>
              <a:rPr lang="en-US" dirty="0" err="1"/>
              <a:t>Kandala</a:t>
            </a:r>
            <a:r>
              <a:rPr lang="en-US" dirty="0"/>
              <a:t>, Jeongki Kim</a:t>
            </a:r>
          </a:p>
          <a:p>
            <a:pPr marL="857250" lvl="2" indent="0"/>
            <a:endParaRPr lang="en-US" dirty="0"/>
          </a:p>
          <a:p>
            <a:pPr marL="0" indent="0"/>
            <a:r>
              <a:rPr lang="en-US" sz="2000" dirty="0"/>
              <a:t>Move: Sean Coffey			Second: Abhishek Patil</a:t>
            </a:r>
          </a:p>
          <a:p>
            <a:pPr marL="0" indent="0"/>
            <a:r>
              <a:rPr lang="en-US" sz="2000" dirty="0"/>
              <a:t>Discussion: None.</a:t>
            </a:r>
          </a:p>
          <a:p>
            <a:pPr marL="0" indent="0"/>
            <a:r>
              <a:rPr lang="en-US" sz="2000" dirty="0"/>
              <a:t>Result: </a:t>
            </a:r>
            <a:r>
              <a:rPr lang="en-US" sz="2000" dirty="0">
                <a:highlight>
                  <a:srgbClr val="00FF00"/>
                </a:highlight>
              </a:rPr>
              <a:t>Approved by acclamation. </a:t>
            </a:r>
          </a:p>
        </p:txBody>
      </p:sp>
      <p:sp>
        <p:nvSpPr>
          <p:cNvPr id="4" name="Slide Number Placeholder 3">
            <a:extLst>
              <a:ext uri="{FF2B5EF4-FFF2-40B4-BE49-F238E27FC236}">
                <a16:creationId xmlns:a16="http://schemas.microsoft.com/office/drawing/2014/main" id="{AE25AF12-7E23-4C06-B788-EF3F8CEFB76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062480CD-EF38-418E-AE64-63D71D96A830}"/>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5F451C8-01D9-4EA1-9DC5-5D44A4E585A0}"/>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31805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(C-TDMA &amp; NC AP MLD)</a:t>
            </a:r>
          </a:p>
        </p:txBody>
      </p:sp>
      <p:sp>
        <p:nvSpPr>
          <p:cNvPr id="11" name="Content Placeholder 10">
            <a:extLst>
              <a:ext uri="{FF2B5EF4-FFF2-40B4-BE49-F238E27FC236}">
                <a16:creationId xmlns:a16="http://schemas.microsoft.com/office/drawing/2014/main" id="{802B8475-AE74-75A8-8302-13C07F9648AE}"/>
              </a:ext>
            </a:extLst>
          </p:cNvPr>
          <p:cNvSpPr>
            <a:spLocks noGrp="1"/>
          </p:cNvSpPr>
          <p:nvPr>
            <p:ph idx="1"/>
          </p:nvPr>
        </p:nvSpPr>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23/1895</a:t>
            </a:r>
            <a:r>
              <a:rPr lang="en-US" sz="1400" dirty="0">
                <a:solidFill>
                  <a:srgbClr val="00B050"/>
                </a:solidFill>
              </a:rPr>
              <a:t> </a:t>
            </a:r>
            <a:r>
              <a:rPr lang="en-US" sz="1400" b="0" i="0" u="none" strike="noStrike" dirty="0">
                <a:solidFill>
                  <a:srgbClr val="00B050"/>
                </a:solidFill>
                <a:effectLst/>
              </a:rPr>
              <a:t>C-TDMA frame sequence</a:t>
            </a:r>
            <a:r>
              <a:rPr lang="en-US" sz="1400" dirty="0">
                <a:solidFill>
                  <a:srgbClr val="00B050"/>
                </a:solidFill>
              </a:rPr>
              <a:t> 						</a:t>
            </a:r>
            <a:r>
              <a:rPr lang="en-US" sz="1400" b="0" i="0" u="none" strike="noStrike" dirty="0">
                <a:solidFill>
                  <a:srgbClr val="00B050"/>
                </a:solidFill>
                <a:effectLst/>
              </a:rPr>
              <a:t>Abhishek Patil [Q&amp;A]</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23/1912</a:t>
            </a:r>
            <a:r>
              <a:rPr lang="en-US" sz="1400" dirty="0">
                <a:solidFill>
                  <a:srgbClr val="00B050"/>
                </a:solidFill>
              </a:rPr>
              <a:t> </a:t>
            </a:r>
            <a:r>
              <a:rPr lang="en-US" sz="1400" b="0" i="0" u="none" strike="noStrike" dirty="0">
                <a:solidFill>
                  <a:srgbClr val="00B050"/>
                </a:solidFill>
                <a:effectLst/>
              </a:rPr>
              <a:t>Coordinated TDMA Procedure</a:t>
            </a:r>
            <a:r>
              <a:rPr lang="en-US" sz="1400" dirty="0">
                <a:solidFill>
                  <a:srgbClr val="00B050"/>
                </a:solidFill>
              </a:rPr>
              <a:t> 					</a:t>
            </a:r>
            <a:r>
              <a:rPr lang="en-US" sz="1400" b="0" i="0" u="none" strike="noStrike" dirty="0" err="1">
                <a:solidFill>
                  <a:srgbClr val="00B050"/>
                </a:solidFill>
                <a:effectLst/>
              </a:rPr>
              <a:t>GeonHwan</a:t>
            </a:r>
            <a:r>
              <a:rPr lang="en-US" sz="1400" b="0" i="0" u="none" strike="noStrike" dirty="0">
                <a:solidFill>
                  <a:srgbClr val="00B050"/>
                </a:solidFill>
                <a:effectLst/>
              </a:rPr>
              <a:t> Kim</a:t>
            </a:r>
            <a:endParaRPr lang="en-US" sz="1400" dirty="0">
              <a:solidFill>
                <a:srgbClr val="00B050"/>
              </a:solidFill>
            </a:endParaRPr>
          </a:p>
          <a:p>
            <a:pPr>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23/2212</a:t>
            </a:r>
            <a:r>
              <a:rPr lang="en-US" sz="1400" b="0" i="0" u="none" strike="noStrike" kern="1200" dirty="0">
                <a:solidFill>
                  <a:srgbClr val="00B050"/>
                </a:solidFill>
                <a:effectLst/>
                <a:ea typeface="Times New Roman" panose="02020603050405020304" pitchFamily="18" charset="0"/>
              </a:rPr>
              <a:t> R-TWT-protection-in-11bn 						</a:t>
            </a:r>
            <a:r>
              <a:rPr lang="en-US" sz="1400" b="0" i="0" u="none" strike="noStrike" kern="1200" dirty="0" err="1">
                <a:solidFill>
                  <a:srgbClr val="00B050"/>
                </a:solidFill>
                <a:effectLst/>
                <a:ea typeface="Times New Roman" panose="02020603050405020304" pitchFamily="18" charset="0"/>
              </a:rPr>
              <a:t>Xiangxin</a:t>
            </a:r>
            <a:r>
              <a:rPr lang="en-US" sz="1400" b="0" i="0" u="none" strike="noStrike" kern="1200" dirty="0">
                <a:solidFill>
                  <a:srgbClr val="00B050"/>
                </a:solidFill>
                <a:effectLst/>
                <a:ea typeface="Times New Roman" panose="02020603050405020304" pitchFamily="18" charset="0"/>
              </a:rPr>
              <a:t> Gu</a:t>
            </a:r>
            <a:endParaRPr lang="en-US" sz="1400" b="0" i="0" u="none" strike="noStrike" dirty="0">
              <a:solidFill>
                <a:srgbClr val="00B050"/>
              </a:solidFill>
              <a:effectLst/>
            </a:endParaRPr>
          </a:p>
          <a:p>
            <a:pPr>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23/1898</a:t>
            </a:r>
            <a:r>
              <a:rPr lang="en-US" sz="1400" dirty="0">
                <a:solidFill>
                  <a:srgbClr val="00B050"/>
                </a:solidFill>
              </a:rPr>
              <a:t> </a:t>
            </a:r>
            <a:r>
              <a:rPr lang="en-US" sz="1400" b="0" i="0" u="none" strike="noStrike" dirty="0">
                <a:solidFill>
                  <a:srgbClr val="00B050"/>
                </a:solidFill>
                <a:effectLst/>
              </a:rPr>
              <a:t>Signaling-details-for-non-</a:t>
            </a:r>
            <a:r>
              <a:rPr lang="en-US" sz="1400" b="0" i="0" u="none" strike="noStrike" dirty="0" err="1">
                <a:solidFill>
                  <a:srgbClr val="00B050"/>
                </a:solidFill>
                <a:effectLst/>
              </a:rPr>
              <a:t>colocated</a:t>
            </a:r>
            <a:r>
              <a:rPr lang="en-US" sz="1400" b="0" i="0" u="none" strike="noStrike" dirty="0">
                <a:solidFill>
                  <a:srgbClr val="00B050"/>
                </a:solidFill>
                <a:effectLst/>
              </a:rPr>
              <a:t>-ap-</a:t>
            </a:r>
            <a:r>
              <a:rPr lang="en-US" sz="1400" b="0" i="0" u="none" strike="noStrike" dirty="0" err="1">
                <a:solidFill>
                  <a:srgbClr val="00B050"/>
                </a:solidFill>
                <a:effectLst/>
              </a:rPr>
              <a:t>mld</a:t>
            </a:r>
            <a:r>
              <a:rPr lang="en-US" sz="1400" dirty="0">
                <a:solidFill>
                  <a:srgbClr val="00B050"/>
                </a:solidFill>
              </a:rPr>
              <a:t> 			</a:t>
            </a:r>
            <a:r>
              <a:rPr lang="en-US" sz="1400" b="0" i="0" u="none" strike="noStrike" dirty="0">
                <a:solidFill>
                  <a:srgbClr val="00B050"/>
                </a:solidFill>
                <a:effectLst/>
              </a:rPr>
              <a:t>Guogang Huang</a:t>
            </a:r>
            <a:endParaRPr lang="en-US" sz="1400" dirty="0">
              <a:solidFill>
                <a:srgbClr val="00B050"/>
              </a:solidFill>
            </a:endParaRPr>
          </a:p>
          <a:p>
            <a:pPr>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a:t>
            </a:r>
          </a:p>
          <a:p>
            <a:pPr lvl="1">
              <a:buFont typeface="Arial" panose="020B0604020202020204" pitchFamily="34" charset="0"/>
              <a:buChar char="•"/>
            </a:pPr>
            <a:r>
              <a:rPr lang="en-US" sz="1000" dirty="0">
                <a:solidFill>
                  <a:schemeClr val="bg1">
                    <a:lumMod val="65000"/>
                  </a:schemeClr>
                </a:solidFill>
              </a:rPr>
              <a:t>Allocate Q&amp;A 10 mins</a:t>
            </a:r>
            <a:endParaRPr lang="en-US" sz="1000" b="0" i="0" u="none" strike="noStrike" dirty="0">
              <a:solidFill>
                <a:schemeClr val="bg1">
                  <a:lumMod val="65000"/>
                </a:schemeClr>
              </a:solidFill>
              <a:effectLst/>
            </a:endParaRPr>
          </a:p>
          <a:p>
            <a:pPr>
              <a:buFont typeface="Arial" panose="020B0604020202020204" pitchFamily="34" charset="0"/>
              <a:buChar char="•"/>
            </a:pPr>
            <a:r>
              <a:rPr lang="en-GB" sz="1400" b="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23/2029</a:t>
            </a:r>
            <a:r>
              <a:rPr lang="en-GB" sz="1400" b="0" i="0" u="none" strike="noStrike" kern="1200" dirty="0">
                <a:solidFill>
                  <a:schemeClr val="bg1">
                    <a:lumMod val="65000"/>
                  </a:schemeClr>
                </a:solidFill>
                <a:effectLst/>
                <a:ea typeface="MS Gothic" panose="020B0609070205080204" pitchFamily="49" charset="-128"/>
              </a:rPr>
              <a:t> Overview of Enterprise Policy and Goals 				Brian Hart	[1SP U&amp;R 7’]</a:t>
            </a:r>
            <a:endParaRPr lang="en-US" sz="1400" b="0" i="0" u="none" strike="noStrike" dirty="0">
              <a:solidFill>
                <a:schemeClr val="bg1">
                  <a:lumMod val="65000"/>
                </a:schemeClr>
              </a:solidFill>
              <a:effectLst/>
            </a:endParaRPr>
          </a:p>
          <a:p>
            <a:pPr marL="0" marR="0" indent="0" algn="ctr" rtl="0" eaLnBrk="1" fontAlgn="auto" latinLnBrk="0" hangingPunct="1">
              <a:spcBef>
                <a:spcPts val="0"/>
              </a:spcBef>
              <a:spcAft>
                <a:spcPts val="0"/>
              </a:spcAft>
            </a:pPr>
            <a:endParaRPr lang="en-US" sz="1800" b="0" i="0" u="none" strike="noStrike" dirty="0">
              <a:effectLst/>
              <a:latin typeface="Arial" panose="020B0604020202020204" pitchFamily="34" charset="0"/>
            </a:endParaRPr>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23/1919</a:t>
            </a:r>
            <a:r>
              <a:rPr lang="en-US" sz="1400" dirty="0">
                <a:solidFill>
                  <a:srgbClr val="00B050"/>
                </a:solidFill>
              </a:rPr>
              <a:t> </a:t>
            </a:r>
            <a:r>
              <a:rPr lang="en-US" sz="1400" b="0" i="0" u="none" strike="noStrike" dirty="0" err="1">
                <a:solidFill>
                  <a:srgbClr val="00B050"/>
                </a:solidFill>
                <a:effectLst/>
              </a:rPr>
              <a:t>dRU</a:t>
            </a:r>
            <a:r>
              <a:rPr lang="en-US" sz="1400" b="0" i="0" u="none" strike="noStrike" dirty="0">
                <a:solidFill>
                  <a:srgbClr val="00B050"/>
                </a:solidFill>
                <a:effectLst/>
              </a:rPr>
              <a:t> Proposal</a:t>
            </a:r>
            <a:r>
              <a:rPr lang="en-US" sz="1400" dirty="0">
                <a:solidFill>
                  <a:srgbClr val="00B050"/>
                </a:solidFill>
              </a:rPr>
              <a:t> 								</a:t>
            </a:r>
            <a:r>
              <a:rPr lang="en-US" sz="1400" b="0" i="0" u="none" strike="noStrike" dirty="0">
                <a:solidFill>
                  <a:srgbClr val="00B050"/>
                </a:solidFill>
                <a:effectLst/>
              </a:rPr>
              <a:t>Eunsung Park</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23/1988</a:t>
            </a:r>
            <a:r>
              <a:rPr lang="en-US" sz="1400" dirty="0">
                <a:solidFill>
                  <a:srgbClr val="00B050"/>
                </a:solidFill>
              </a:rPr>
              <a:t> </a:t>
            </a:r>
            <a:r>
              <a:rPr lang="en-US" sz="1400" b="0" i="0" u="none" strike="noStrike" dirty="0">
                <a:solidFill>
                  <a:srgbClr val="00B050"/>
                </a:solidFill>
                <a:effectLst/>
              </a:rPr>
              <a:t>High Level Thoughts on DRU Design</a:t>
            </a:r>
            <a:r>
              <a:rPr lang="en-US" sz="1400" dirty="0">
                <a:solidFill>
                  <a:srgbClr val="00B050"/>
                </a:solidFill>
              </a:rPr>
              <a:t> 				</a:t>
            </a:r>
            <a:r>
              <a:rPr lang="en-US" sz="1400" b="0" i="0" u="none" strike="noStrike" dirty="0">
                <a:solidFill>
                  <a:srgbClr val="00B050"/>
                </a:solidFill>
                <a:effectLst/>
              </a:rPr>
              <a:t>Lin Yang</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23/2020</a:t>
            </a:r>
            <a:r>
              <a:rPr lang="en-US" sz="1400" dirty="0">
                <a:solidFill>
                  <a:srgbClr val="00B050"/>
                </a:solidFill>
              </a:rPr>
              <a:t> </a:t>
            </a:r>
            <a:r>
              <a:rPr lang="en-US" sz="1400" b="0" i="0" u="none" strike="noStrike" dirty="0">
                <a:solidFill>
                  <a:srgbClr val="00B050"/>
                </a:solidFill>
                <a:effectLst/>
              </a:rPr>
              <a:t>High Level Perspective on Distributed Tone RU for 11bn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23/2021</a:t>
            </a:r>
            <a:r>
              <a:rPr lang="en-US" sz="1400" dirty="0">
                <a:solidFill>
                  <a:srgbClr val="00B050"/>
                </a:solidFill>
              </a:rPr>
              <a:t> </a:t>
            </a:r>
            <a:r>
              <a:rPr lang="en-US" sz="1400" b="0" i="0" u="none" strike="noStrike" dirty="0">
                <a:solidFill>
                  <a:srgbClr val="00B050"/>
                </a:solidFill>
                <a:effectLst/>
              </a:rPr>
              <a:t>Principle and Methodology for </a:t>
            </a:r>
            <a:r>
              <a:rPr lang="en-US" sz="1400" b="0" i="0" u="none" strike="noStrike" dirty="0" err="1">
                <a:solidFill>
                  <a:srgbClr val="00B050"/>
                </a:solidFill>
                <a:effectLst/>
              </a:rPr>
              <a:t>dRU</a:t>
            </a:r>
            <a:r>
              <a:rPr lang="en-US" sz="1400" b="0" i="0" u="none" strike="noStrike" dirty="0">
                <a:solidFill>
                  <a:srgbClr val="00B050"/>
                </a:solidFill>
                <a:effectLst/>
              </a:rPr>
              <a:t> Tone Plan Design</a:t>
            </a:r>
            <a:r>
              <a:rPr lang="en-US" sz="1400" dirty="0">
                <a:solidFill>
                  <a:srgbClr val="00B050"/>
                </a:solidFill>
              </a:rPr>
              <a:t> 		</a:t>
            </a:r>
            <a:r>
              <a:rPr lang="en-US" sz="1400" b="0" i="0" u="none" strike="noStrike" dirty="0" err="1">
                <a:solidFill>
                  <a:srgbClr val="00B050"/>
                </a:solidFill>
                <a:effectLst/>
              </a:rPr>
              <a:t>Shengquan</a:t>
            </a:r>
            <a:r>
              <a:rPr lang="en-US" sz="1400" b="0" i="0" u="none" strike="noStrike" dirty="0">
                <a:solidFill>
                  <a:srgbClr val="00B050"/>
                </a:solidFill>
                <a:effectLst/>
              </a:rPr>
              <a:t> Hu</a:t>
            </a:r>
            <a:endParaRPr lang="en-US"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646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Submissions - Misc. &amp; QoS</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23/1834</a:t>
            </a:r>
            <a:r>
              <a:rPr lang="en-US" sz="1400" dirty="0">
                <a:solidFill>
                  <a:srgbClr val="00B050"/>
                </a:solidFill>
              </a:rPr>
              <a:t> </a:t>
            </a:r>
            <a:r>
              <a:rPr lang="en-US" sz="1400" b="0" i="0" u="none" strike="noStrike" dirty="0">
                <a:solidFill>
                  <a:srgbClr val="00B050"/>
                </a:solidFill>
                <a:effectLst/>
              </a:rPr>
              <a:t>High Criticality Use Cases and Requirements</a:t>
            </a:r>
            <a:r>
              <a:rPr lang="en-US" sz="1400" dirty="0">
                <a:solidFill>
                  <a:srgbClr val="00B050"/>
                </a:solidFill>
              </a:rPr>
              <a:t> 		</a:t>
            </a:r>
            <a:r>
              <a:rPr lang="en-US" sz="1400" b="0" i="0" u="none" strike="noStrike" dirty="0">
                <a:solidFill>
                  <a:srgbClr val="00B050"/>
                </a:solidFill>
                <a:effectLst/>
              </a:rPr>
              <a:t>Iñaki Val Beitia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23/1873</a:t>
            </a:r>
            <a:r>
              <a:rPr lang="en-US" sz="1400" dirty="0">
                <a:solidFill>
                  <a:srgbClr val="00B050"/>
                </a:solidFill>
              </a:rPr>
              <a:t> </a:t>
            </a:r>
            <a:r>
              <a:rPr lang="en-US" sz="1400" b="0" i="0" u="none" strike="noStrike" dirty="0">
                <a:solidFill>
                  <a:srgbClr val="00B050"/>
                </a:solidFill>
                <a:effectLst/>
              </a:rPr>
              <a:t>Post-FCS MAC Padding</a:t>
            </a:r>
            <a:r>
              <a:rPr lang="en-US" sz="1400" dirty="0">
                <a:solidFill>
                  <a:srgbClr val="00B050"/>
                </a:solidFill>
              </a:rPr>
              <a:t> 					</a:t>
            </a:r>
            <a:r>
              <a:rPr lang="en-US" sz="1400" b="0" i="0" u="none" strike="noStrike" dirty="0">
                <a:solidFill>
                  <a:srgbClr val="00B050"/>
                </a:solidFill>
                <a:effectLst/>
              </a:rPr>
              <a:t>Sindhu Verma</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23/1958</a:t>
            </a:r>
            <a:r>
              <a:rPr lang="en-US" sz="1400" dirty="0">
                <a:solidFill>
                  <a:srgbClr val="00B050"/>
                </a:solidFill>
              </a:rPr>
              <a:t> </a:t>
            </a:r>
            <a:r>
              <a:rPr lang="en-US" sz="1400" b="0" i="0" u="none" strike="noStrike" dirty="0">
                <a:solidFill>
                  <a:srgbClr val="00B050"/>
                </a:solidFill>
                <a:effectLst/>
              </a:rPr>
              <a:t>QoS Proxy for XR Use Cases</a:t>
            </a:r>
            <a:r>
              <a:rPr lang="en-US" sz="1400" dirty="0">
                <a:solidFill>
                  <a:srgbClr val="00B050"/>
                </a:solidFill>
              </a:rPr>
              <a:t> 					</a:t>
            </a:r>
            <a:r>
              <a:rPr lang="en-US" sz="1400" b="0" i="0" u="none" strike="noStrike" dirty="0">
                <a:solidFill>
                  <a:srgbClr val="00B050"/>
                </a:solidFill>
                <a:effectLst/>
              </a:rPr>
              <a:t>Guoqing Li</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23/1885</a:t>
            </a:r>
            <a:r>
              <a:rPr lang="en-US" sz="1400" dirty="0">
                <a:solidFill>
                  <a:srgbClr val="00B050"/>
                </a:solidFill>
              </a:rPr>
              <a:t> </a:t>
            </a:r>
            <a:r>
              <a:rPr lang="en-US" sz="1400" b="0" i="0" u="none" strike="noStrike" dirty="0">
                <a:solidFill>
                  <a:srgbClr val="00B050"/>
                </a:solidFill>
                <a:effectLst/>
              </a:rPr>
              <a:t>End-to-end QoS with SCS</a:t>
            </a:r>
            <a:r>
              <a:rPr lang="en-US" sz="1400" dirty="0">
                <a:solidFill>
                  <a:srgbClr val="00B050"/>
                </a:solidFill>
              </a:rPr>
              <a:t> 					</a:t>
            </a:r>
            <a:r>
              <a:rPr lang="en-US" sz="1400" b="0" i="0" u="none" strike="noStrike" dirty="0">
                <a:solidFill>
                  <a:srgbClr val="00B050"/>
                </a:solidFill>
                <a:effectLst/>
              </a:rPr>
              <a:t>Duncan Ho</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2413933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Distributed RU (part 2)</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23/2031</a:t>
            </a:r>
            <a:r>
              <a:rPr lang="en-US" sz="1400" dirty="0">
                <a:solidFill>
                  <a:srgbClr val="00B050"/>
                </a:solidFill>
              </a:rPr>
              <a:t> </a:t>
            </a:r>
            <a:r>
              <a:rPr lang="en-US" sz="1400" b="0" i="0" u="none" strike="noStrike" dirty="0">
                <a:solidFill>
                  <a:srgbClr val="00B050"/>
                </a:solidFill>
                <a:effectLst/>
              </a:rPr>
              <a:t>Data Tones Grouping in Tone-Distributed RUs</a:t>
            </a:r>
            <a:r>
              <a:rPr lang="en-US" sz="1400" dirty="0">
                <a:solidFill>
                  <a:srgbClr val="00B050"/>
                </a:solidFill>
              </a:rPr>
              <a:t> </a:t>
            </a:r>
            <a:r>
              <a:rPr lang="en-US" sz="1400" b="0" i="0" u="none" strike="noStrike" dirty="0">
                <a:solidFill>
                  <a:srgbClr val="00B050"/>
                </a:solidFill>
                <a:effectLst/>
              </a:rPr>
              <a:t> 		Mahmoud Kamel</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23/2200</a:t>
            </a:r>
            <a:r>
              <a:rPr lang="en-US" sz="1400" dirty="0">
                <a:solidFill>
                  <a:srgbClr val="00B050"/>
                </a:solidFill>
              </a:rPr>
              <a:t> </a:t>
            </a:r>
            <a:r>
              <a:rPr lang="en-US" sz="1400" b="0" i="0" u="none" strike="noStrike" dirty="0">
                <a:solidFill>
                  <a:srgbClr val="00B050"/>
                </a:solidFill>
                <a:effectLst/>
              </a:rPr>
              <a:t>Distribution bandwidth of DRU</a:t>
            </a:r>
            <a:r>
              <a:rPr lang="en-US" sz="1400" dirty="0">
                <a:solidFill>
                  <a:srgbClr val="00B050"/>
                </a:solidFill>
              </a:rPr>
              <a:t> 				</a:t>
            </a:r>
            <a:r>
              <a:rPr lang="en-US" sz="1400" b="0" i="0" u="none" strike="noStrike" dirty="0">
                <a:solidFill>
                  <a:srgbClr val="00B050"/>
                </a:solidFill>
                <a:effectLst/>
              </a:rPr>
              <a:t>Ross Jian Yu</a:t>
            </a:r>
            <a:endParaRPr lang="en-US"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24/0014</a:t>
            </a:r>
            <a:r>
              <a:rPr lang="en-US" sz="1400" dirty="0">
                <a:solidFill>
                  <a:srgbClr val="00B050"/>
                </a:solidFill>
              </a:rPr>
              <a:t> </a:t>
            </a:r>
            <a:r>
              <a:rPr lang="en-US" sz="1400" b="0" i="0" u="none" strike="noStrike" dirty="0">
                <a:solidFill>
                  <a:srgbClr val="00B050"/>
                </a:solidFill>
                <a:effectLst/>
              </a:rPr>
              <a:t>Further Thoughts on </a:t>
            </a:r>
            <a:r>
              <a:rPr lang="en-US" sz="1400" b="0" i="0" u="none" strike="noStrike" dirty="0" err="1">
                <a:solidFill>
                  <a:srgbClr val="00B050"/>
                </a:solidFill>
                <a:effectLst/>
              </a:rPr>
              <a:t>dRU</a:t>
            </a:r>
            <a:r>
              <a:rPr lang="en-US" sz="1400" dirty="0">
                <a:solidFill>
                  <a:srgbClr val="00B050"/>
                </a:solidFill>
              </a:rPr>
              <a:t> 					</a:t>
            </a:r>
            <a:r>
              <a:rPr lang="en-US" sz="1400" b="0" i="0" u="none" strike="noStrike" dirty="0">
                <a:solidFill>
                  <a:srgbClr val="00B050"/>
                </a:solidFill>
                <a:effectLst/>
              </a:rPr>
              <a:t>Eunsung Park</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09572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1</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23/1875</a:t>
            </a:r>
            <a:r>
              <a:rPr lang="en-US" sz="1400" dirty="0">
                <a:solidFill>
                  <a:srgbClr val="00B050"/>
                </a:solidFill>
              </a:rPr>
              <a:t> </a:t>
            </a:r>
            <a:r>
              <a:rPr lang="en-US" sz="1400" b="0" i="0" u="none" strike="noStrike" dirty="0">
                <a:solidFill>
                  <a:srgbClr val="00B050"/>
                </a:solidFill>
                <a:effectLst/>
              </a:rPr>
              <a:t>Power save proposal for non-AP/mobile-AP</a:t>
            </a:r>
            <a:r>
              <a:rPr lang="en-US" sz="1400" dirty="0">
                <a:solidFill>
                  <a:srgbClr val="00B050"/>
                </a:solidFill>
              </a:rPr>
              <a:t> 			</a:t>
            </a:r>
            <a:r>
              <a:rPr lang="en-US" sz="1400" b="0" i="0" u="none" strike="noStrike" dirty="0">
                <a:solidFill>
                  <a:srgbClr val="00B050"/>
                </a:solidFill>
                <a:effectLst/>
              </a:rPr>
              <a:t>Shubhodeep Adhikari</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23/1922</a:t>
            </a:r>
            <a:r>
              <a:rPr lang="en-US" sz="1400" dirty="0">
                <a:solidFill>
                  <a:srgbClr val="00B050"/>
                </a:solidFill>
              </a:rPr>
              <a:t> </a:t>
            </a:r>
            <a:r>
              <a:rPr lang="en-US" sz="1400" b="0" i="0" u="none" strike="noStrike" dirty="0">
                <a:solidFill>
                  <a:srgbClr val="00B050"/>
                </a:solidFill>
                <a:effectLst/>
              </a:rPr>
              <a:t>Multi-Link-SM-Power-Save-Mode</a:t>
            </a:r>
            <a:r>
              <a:rPr lang="en-US" sz="1400" dirty="0">
                <a:solidFill>
                  <a:srgbClr val="00B050"/>
                </a:solidFill>
              </a:rPr>
              <a:t> 					</a:t>
            </a:r>
            <a:r>
              <a:rPr lang="en-US" sz="1400" b="0" i="0" u="none" strike="noStrike" dirty="0">
                <a:solidFill>
                  <a:srgbClr val="00B050"/>
                </a:solidFill>
                <a:effectLst/>
              </a:rPr>
              <a:t>Jason Yuchen Guo</a:t>
            </a:r>
            <a:r>
              <a:rPr lang="en-US" sz="1400" dirty="0">
                <a:solidFill>
                  <a:srgbClr val="00B050"/>
                </a:solidFill>
              </a:rPr>
              <a:t> </a:t>
            </a: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23/1936</a:t>
            </a:r>
            <a:r>
              <a:rPr lang="en-US" sz="1400" dirty="0">
                <a:solidFill>
                  <a:srgbClr val="00B050"/>
                </a:solidFill>
              </a:rPr>
              <a:t> </a:t>
            </a:r>
            <a:r>
              <a:rPr lang="en-US" sz="1400" b="0" i="0" u="none" strike="noStrike" dirty="0">
                <a:solidFill>
                  <a:srgbClr val="00B050"/>
                </a:solidFill>
                <a:effectLst/>
              </a:rPr>
              <a:t>AP MLD power save follow up</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23/1965</a:t>
            </a:r>
            <a:r>
              <a:rPr lang="en-US" sz="1400" dirty="0">
                <a:solidFill>
                  <a:srgbClr val="00B050"/>
                </a:solidFill>
              </a:rPr>
              <a:t> </a:t>
            </a:r>
            <a:r>
              <a:rPr lang="en-US" sz="1400" b="0" i="0" u="none" strike="noStrike" dirty="0">
                <a:solidFill>
                  <a:srgbClr val="00B050"/>
                </a:solidFill>
                <a:effectLst/>
              </a:rPr>
              <a:t>Dynamic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23/2003</a:t>
            </a:r>
            <a:r>
              <a:rPr lang="en-US" sz="1400" dirty="0">
                <a:solidFill>
                  <a:srgbClr val="00B050"/>
                </a:solidFill>
              </a:rPr>
              <a:t> </a:t>
            </a:r>
            <a:r>
              <a:rPr lang="en-US" sz="1400" b="0" i="0" u="none" strike="noStrike" dirty="0">
                <a:solidFill>
                  <a:srgbClr val="00B050"/>
                </a:solidFill>
                <a:effectLst/>
              </a:rPr>
              <a:t>Client power save</a:t>
            </a:r>
            <a:r>
              <a:rPr lang="en-US" sz="1400" dirty="0">
                <a:solidFill>
                  <a:srgbClr val="00B050"/>
                </a:solidFill>
              </a:rPr>
              <a:t> 							</a:t>
            </a:r>
            <a:r>
              <a:rPr lang="en-US" sz="1400" b="0" i="0" u="none" strike="noStrike" dirty="0">
                <a:solidFill>
                  <a:srgbClr val="00B050"/>
                </a:solidFill>
                <a:effectLst/>
              </a:rPr>
              <a:t>Laurent</a:t>
            </a:r>
            <a:r>
              <a:rPr lang="en-US" sz="1400" dirty="0">
                <a:solidFill>
                  <a:srgbClr val="00B050"/>
                </a:solidFill>
              </a:rPr>
              <a:t> Cariou </a:t>
            </a:r>
          </a:p>
          <a:p>
            <a:pPr>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MIMO &amp; Preamble</a:t>
            </a:r>
          </a:p>
          <a:p>
            <a:pPr lvl="1">
              <a:buFont typeface="Arial" panose="020B0604020202020204" pitchFamily="34" charset="0"/>
              <a:buChar char="•"/>
            </a:pPr>
            <a:r>
              <a:rPr lang="en-US" sz="1400" b="0" i="0" u="sng" strike="noStrike" dirty="0">
                <a:solidFill>
                  <a:srgbClr val="0563C1"/>
                </a:solidFill>
                <a:effectLst/>
                <a:hlinkClick r:id="rId2"/>
              </a:rPr>
              <a:t>23/1927</a:t>
            </a:r>
            <a:r>
              <a:rPr lang="en-US" sz="1400" dirty="0"/>
              <a:t> </a:t>
            </a:r>
            <a:r>
              <a:rPr lang="en-US" sz="1400" b="0" i="0" u="none" strike="noStrike" dirty="0">
                <a:solidFill>
                  <a:srgbClr val="000000"/>
                </a:solidFill>
                <a:effectLst/>
              </a:rPr>
              <a:t>Update of the Spatial Modulation</a:t>
            </a:r>
            <a:r>
              <a:rPr lang="en-US" sz="1400" dirty="0"/>
              <a:t> 					</a:t>
            </a:r>
            <a:r>
              <a:rPr lang="en-US" sz="1400" b="0" i="0" u="none" strike="noStrike" dirty="0">
                <a:solidFill>
                  <a:srgbClr val="000000"/>
                </a:solidFill>
                <a:effectLst/>
              </a:rPr>
              <a:t>Junghoon Suh</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23/1944</a:t>
            </a:r>
            <a:r>
              <a:rPr lang="en-US" sz="1400" dirty="0"/>
              <a:t> </a:t>
            </a:r>
            <a:r>
              <a:rPr lang="en-US" sz="1400" b="0" i="0" u="none" strike="noStrike" dirty="0">
                <a:solidFill>
                  <a:srgbClr val="000000"/>
                </a:solidFill>
                <a:effectLst/>
              </a:rPr>
              <a:t>Impact of Tx EVM on MIMO Detection</a:t>
            </a:r>
            <a:r>
              <a:rPr lang="en-US" sz="1400" dirty="0"/>
              <a:t> 				</a:t>
            </a:r>
            <a:r>
              <a:rPr lang="en-US" sz="1400" b="0" i="0" u="none" strike="noStrike" dirty="0" err="1">
                <a:solidFill>
                  <a:srgbClr val="000000"/>
                </a:solidFill>
                <a:effectLst/>
              </a:rPr>
              <a:t>Shimi</a:t>
            </a:r>
            <a:r>
              <a:rPr lang="en-US" sz="1400" b="0" i="0" u="none" strike="noStrike" dirty="0">
                <a:solidFill>
                  <a:srgbClr val="000000"/>
                </a:solidFill>
                <a:effectLst/>
              </a:rPr>
              <a:t> </a:t>
            </a:r>
            <a:r>
              <a:rPr lang="en-US" sz="1400" b="0" i="0" u="none" strike="noStrike" dirty="0" err="1">
                <a:solidFill>
                  <a:srgbClr val="000000"/>
                </a:solidFill>
                <a:effectLst/>
              </a:rPr>
              <a:t>Shilo</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23/2115</a:t>
            </a:r>
            <a:r>
              <a:rPr lang="en-US" sz="1400" dirty="0"/>
              <a:t> </a:t>
            </a:r>
            <a:r>
              <a:rPr lang="en-US" sz="1400" b="0" i="0" u="none" strike="noStrike" dirty="0">
                <a:solidFill>
                  <a:srgbClr val="000000"/>
                </a:solidFill>
                <a:effectLst/>
              </a:rPr>
              <a:t>An Approach to Enhance the Reliability for Wi-Fi Networks</a:t>
            </a:r>
            <a:r>
              <a:rPr lang="en-US" sz="1400" dirty="0"/>
              <a:t> 	</a:t>
            </a:r>
            <a:r>
              <a:rPr lang="en-US" sz="1400" b="0" i="0" u="none" strike="noStrike" dirty="0">
                <a:solidFill>
                  <a:srgbClr val="000000"/>
                </a:solidFill>
                <a:effectLst/>
              </a:rPr>
              <a:t>Haji M. Furqan</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24/0100</a:t>
            </a:r>
            <a:r>
              <a:rPr lang="en-US" sz="1400" dirty="0"/>
              <a:t> </a:t>
            </a:r>
            <a:r>
              <a:rPr lang="en-US" sz="1400" b="0" i="0" u="none" strike="noStrike" dirty="0">
                <a:solidFill>
                  <a:srgbClr val="000000"/>
                </a:solidFill>
                <a:effectLst/>
              </a:rPr>
              <a:t>Vendor Specific PHY Signaling</a:t>
            </a:r>
            <a:r>
              <a:rPr lang="en-US" sz="1400" dirty="0"/>
              <a:t> 					</a:t>
            </a:r>
            <a:r>
              <a:rPr lang="en-US" sz="1400" b="0" i="0" u="none" strike="noStrike" dirty="0">
                <a:solidFill>
                  <a:srgbClr val="000000"/>
                </a:solidFill>
                <a:effectLst/>
              </a:rPr>
              <a:t>Brian Hart</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42377301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Power Save Part 2 &amp; SP</a:t>
            </a:r>
          </a:p>
          <a:p>
            <a:pPr lvl="1">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23/2040</a:t>
            </a:r>
            <a:r>
              <a:rPr lang="en-US" sz="1400" dirty="0">
                <a:solidFill>
                  <a:srgbClr val="00B050"/>
                </a:solidFill>
              </a:rPr>
              <a:t> </a:t>
            </a:r>
            <a:r>
              <a:rPr lang="en-US" sz="1400" b="0" i="0" u="none" strike="noStrike" dirty="0">
                <a:solidFill>
                  <a:srgbClr val="00B050"/>
                </a:solidFill>
                <a:effectLst/>
              </a:rPr>
              <a:t>Enabling AP power </a:t>
            </a:r>
            <a:r>
              <a:rPr lang="en-US" sz="1400" b="0" i="0" u="none" strike="noStrike" dirty="0" err="1">
                <a:solidFill>
                  <a:srgbClr val="00B050"/>
                </a:solidFill>
                <a:effectLst/>
              </a:rPr>
              <a:t>save_follow</a:t>
            </a:r>
            <a:r>
              <a:rPr lang="en-US" sz="1400" b="0" i="0" u="none" strike="noStrike" dirty="0">
                <a:solidFill>
                  <a:srgbClr val="00B050"/>
                </a:solidFill>
                <a:effectLst/>
              </a:rPr>
              <a:t> up</a:t>
            </a:r>
            <a:r>
              <a:rPr lang="en-US" sz="1400" dirty="0">
                <a:solidFill>
                  <a:srgbClr val="00B050"/>
                </a:solidFill>
              </a:rPr>
              <a:t> 			</a:t>
            </a:r>
            <a:r>
              <a:rPr lang="en-US" sz="1400" b="0" i="0" u="none" strike="noStrike" dirty="0">
                <a:solidFill>
                  <a:srgbClr val="00B050"/>
                </a:solidFill>
                <a:effectLst/>
              </a:rPr>
              <a:t>George Cherian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3">
                  <a:extLst>
                    <a:ext uri="{A12FA001-AC4F-418D-AE19-62706E023703}">
                      <ahyp:hlinkClr xmlns:ahyp="http://schemas.microsoft.com/office/drawing/2018/hyperlinkcolor" val="tx"/>
                    </a:ext>
                  </a:extLst>
                </a:hlinkClick>
              </a:rPr>
              <a:t>23/2055</a:t>
            </a:r>
            <a:r>
              <a:rPr lang="en-US" sz="1400" dirty="0">
                <a:solidFill>
                  <a:srgbClr val="00B050"/>
                </a:solidFill>
              </a:rPr>
              <a:t> </a:t>
            </a:r>
            <a:r>
              <a:rPr lang="en-US" sz="1400" b="0" i="0" u="none" strike="noStrike" dirty="0">
                <a:solidFill>
                  <a:srgbClr val="00B050"/>
                </a:solidFill>
                <a:effectLst/>
              </a:rPr>
              <a:t>ICF-RCF transmission rules</a:t>
            </a:r>
            <a:r>
              <a:rPr lang="en-US" sz="1400" dirty="0">
                <a:solidFill>
                  <a:srgbClr val="00B050"/>
                </a:solidFill>
              </a:rPr>
              <a:t> 				</a:t>
            </a:r>
            <a:r>
              <a:rPr lang="en-US" sz="1400" b="0" i="0" u="none" strike="noStrike" dirty="0">
                <a:solidFill>
                  <a:srgbClr val="00B050"/>
                </a:solidFill>
                <a:effectLst/>
              </a:rPr>
              <a:t>Dmitry Akhmetov</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23/1871</a:t>
            </a:r>
            <a:r>
              <a:rPr lang="en-US" sz="1400" i="0" u="none" strike="noStrike" kern="1200" dirty="0">
                <a:solidFill>
                  <a:srgbClr val="00B050"/>
                </a:solidFill>
                <a:effectLst/>
                <a:ea typeface="Times New Roman" panose="02020603050405020304" pitchFamily="18" charset="0"/>
              </a:rPr>
              <a:t> M-AP Coordinated Transmission framework 	Arik Klein</a:t>
            </a:r>
            <a:r>
              <a:rPr lang="en-GB" sz="1400" i="0" u="none" strike="noStrike" kern="1200" dirty="0">
                <a:solidFill>
                  <a:srgbClr val="00B050"/>
                </a:solidFill>
                <a:effectLst/>
                <a:ea typeface="MS Gothic" panose="020B0609070205080204" pitchFamily="49" charset="-128"/>
              </a:rPr>
              <a:t> 	     </a:t>
            </a:r>
            <a:r>
              <a:rPr lang="en-GB" sz="1400" b="0" i="0" u="none" strike="noStrike" kern="1200" dirty="0">
                <a:solidFill>
                  <a:srgbClr val="00B050"/>
                </a:solidFill>
                <a:effectLst/>
                <a:ea typeface="MS Gothic" panose="020B0609070205080204" pitchFamily="49" charset="-128"/>
              </a:rPr>
              <a:t>[2SP MAP 10’]</a:t>
            </a:r>
            <a:endParaRPr lang="en-US" sz="1400" b="0" i="0" u="none" strike="noStrike" dirty="0">
              <a:solidFill>
                <a:srgbClr val="00B050"/>
              </a:solidFill>
              <a:effectLst/>
            </a:endParaRPr>
          </a:p>
          <a:p>
            <a:pPr lvl="1">
              <a:buFont typeface="Arial" panose="020B0604020202020204" pitchFamily="34" charset="0"/>
              <a:buChar char="•"/>
            </a:pPr>
            <a:r>
              <a:rPr lang="en-GB" sz="1400" i="0" u="none"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23/1888</a:t>
            </a:r>
            <a:r>
              <a:rPr lang="en-GB" sz="1400" i="0" u="none" strike="noStrike" kern="1200" dirty="0">
                <a:solidFill>
                  <a:srgbClr val="00B050"/>
                </a:solidFill>
                <a:effectLst/>
                <a:ea typeface="MS Gothic" panose="020B0609070205080204" pitchFamily="49" charset="-128"/>
              </a:rPr>
              <a:t> MAC Header Protection - follow-up 			Abhishek Patil  </a:t>
            </a:r>
            <a:r>
              <a:rPr lang="en-GB" sz="1400" b="0" i="0" u="none" strike="noStrike" kern="1200" dirty="0">
                <a:solidFill>
                  <a:srgbClr val="00B050"/>
                </a:solidFill>
                <a:effectLst/>
                <a:ea typeface="MS Gothic" panose="020B0609070205080204" pitchFamily="49" charset="-128"/>
              </a:rPr>
              <a:t>[1SP Sec. 7’]</a:t>
            </a:r>
            <a:endParaRPr lang="en-GB" sz="1400" i="0" u="none" strike="noStrike" kern="1200" dirty="0">
              <a:solidFill>
                <a:srgbClr val="00B050"/>
              </a:solidFill>
              <a:effectLst/>
              <a:ea typeface="MS Gothic" panose="020B0609070205080204" pitchFamily="49" charset="-128"/>
            </a:endParaRPr>
          </a:p>
          <a:p>
            <a:pPr lvl="1">
              <a:buFont typeface="Arial" panose="020B0604020202020204" pitchFamily="34" charset="0"/>
              <a:buChar char="•"/>
            </a:pPr>
            <a:r>
              <a:rPr lang="en-GB" sz="1400" kern="1200" dirty="0">
                <a:solidFill>
                  <a:schemeClr val="bg1">
                    <a:lumMod val="65000"/>
                  </a:schemeClr>
                </a:solidFill>
                <a:ea typeface="MS Gothic" panose="020B0609070205080204" pitchFamily="49" charset="-128"/>
                <a:hlinkClick r:id="rId6">
                  <a:extLst>
                    <a:ext uri="{A12FA001-AC4F-418D-AE19-62706E023703}">
                      <ahyp:hlinkClr xmlns:ahyp="http://schemas.microsoft.com/office/drawing/2018/hyperlinkcolor" val="tx"/>
                    </a:ext>
                  </a:extLst>
                </a:hlinkClick>
              </a:rPr>
              <a:t>23/1908</a:t>
            </a:r>
            <a:r>
              <a:rPr lang="en-GB" sz="1400" kern="1200" dirty="0">
                <a:solidFill>
                  <a:schemeClr val="bg1">
                    <a:lumMod val="65000"/>
                  </a:schemeClr>
                </a:solidFill>
                <a:ea typeface="MS Gothic" panose="020B0609070205080204" pitchFamily="49" charset="-128"/>
              </a:rPr>
              <a:t> Seamless Roaming Procedure 				</a:t>
            </a:r>
            <a:r>
              <a:rPr lang="en-GB" sz="1400" kern="1200" dirty="0" err="1">
                <a:solidFill>
                  <a:schemeClr val="bg1">
                    <a:lumMod val="65000"/>
                  </a:schemeClr>
                </a:solidFill>
                <a:ea typeface="MS Gothic" panose="020B0609070205080204" pitchFamily="49" charset="-128"/>
              </a:rPr>
              <a:t>Yelin</a:t>
            </a:r>
            <a:r>
              <a:rPr lang="en-GB" sz="1400" kern="1200" dirty="0">
                <a:solidFill>
                  <a:schemeClr val="bg1">
                    <a:lumMod val="65000"/>
                  </a:schemeClr>
                </a:solidFill>
                <a:ea typeface="MS Gothic" panose="020B0609070205080204" pitchFamily="49" charset="-128"/>
              </a:rPr>
              <a:t> Yoon  	      [1SP Ro. 7’]</a:t>
            </a:r>
            <a:endParaRPr lang="en-GB" sz="1400" dirty="0">
              <a:solidFill>
                <a:schemeClr val="bg1">
                  <a:lumMod val="65000"/>
                </a:schemeClr>
              </a:solidFill>
            </a:endParaRPr>
          </a:p>
          <a:p>
            <a:pPr lvl="1">
              <a:buFont typeface="Arial" panose="020B0604020202020204" pitchFamily="34" charset="0"/>
              <a:buChar char="•"/>
            </a:pPr>
            <a:r>
              <a:rPr lang="en-GB" sz="1400" i="0" u="none" strike="noStrike" kern="1200" dirty="0">
                <a:solidFill>
                  <a:schemeClr val="bg1">
                    <a:lumMod val="65000"/>
                  </a:schemeClr>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23/1914</a:t>
            </a:r>
            <a:r>
              <a:rPr lang="en-GB" sz="1400" i="0" u="none" strike="noStrike" kern="1200" dirty="0">
                <a:solidFill>
                  <a:schemeClr val="bg1">
                    <a:lumMod val="65000"/>
                  </a:schemeClr>
                </a:solidFill>
                <a:effectLst/>
                <a:ea typeface="MS Gothic" panose="020B0609070205080204" pitchFamily="49" charset="-128"/>
              </a:rPr>
              <a:t> Enhanced Security Considerations in UHR 		</a:t>
            </a:r>
            <a:r>
              <a:rPr lang="en-GB" sz="1400" i="0" u="none" strike="noStrike" kern="1200" dirty="0" err="1">
                <a:solidFill>
                  <a:schemeClr val="bg1">
                    <a:lumMod val="65000"/>
                  </a:schemeClr>
                </a:solidFill>
                <a:effectLst/>
                <a:ea typeface="MS Gothic" panose="020B0609070205080204" pitchFamily="49" charset="-128"/>
              </a:rPr>
              <a:t>SunHee</a:t>
            </a:r>
            <a:r>
              <a:rPr lang="en-GB" sz="1400" i="0" u="none" strike="noStrike" kern="1200" dirty="0">
                <a:solidFill>
                  <a:schemeClr val="bg1">
                    <a:lumMod val="65000"/>
                  </a:schemeClr>
                </a:solidFill>
                <a:effectLst/>
                <a:ea typeface="MS Gothic" panose="020B0609070205080204" pitchFamily="49" charset="-128"/>
              </a:rPr>
              <a:t> Baek    [1SP</a:t>
            </a:r>
            <a:r>
              <a:rPr lang="en-GB" sz="1400" kern="1200" dirty="0">
                <a:solidFill>
                  <a:schemeClr val="bg1">
                    <a:lumMod val="65000"/>
                  </a:schemeClr>
                </a:solidFill>
                <a:ea typeface="MS Gothic" panose="020B0609070205080204" pitchFamily="49" charset="-128"/>
              </a:rPr>
              <a:t> Ro.</a:t>
            </a:r>
            <a:r>
              <a:rPr lang="en-GB" sz="1400" i="0" u="none" strike="noStrike" kern="1200" dirty="0">
                <a:solidFill>
                  <a:schemeClr val="bg1">
                    <a:lumMod val="65000"/>
                  </a:schemeClr>
                </a:solidFill>
                <a:effectLst/>
                <a:ea typeface="MS Gothic" panose="020B0609070205080204" pitchFamily="49" charset="-128"/>
              </a:rPr>
              <a:t> 7’]</a:t>
            </a:r>
            <a:endParaRPr lang="en-US" sz="1400" b="1"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7550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January 2024</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Coordinated Beamforming</a:t>
            </a:r>
          </a:p>
          <a:p>
            <a:pPr lvl="1">
              <a:buFont typeface="Arial" panose="020B0604020202020204" pitchFamily="34" charset="0"/>
              <a:buChar char="•"/>
            </a:pPr>
            <a:r>
              <a:rPr lang="en-US" sz="1400" b="0" i="0" u="sng" strike="noStrike" dirty="0">
                <a:solidFill>
                  <a:srgbClr val="0563C1"/>
                </a:solidFill>
                <a:effectLst/>
                <a:hlinkClick r:id="rId2"/>
              </a:rPr>
              <a:t>23/1998</a:t>
            </a:r>
            <a:r>
              <a:rPr lang="en-US" sz="1400" dirty="0"/>
              <a:t> </a:t>
            </a:r>
            <a:r>
              <a:rPr lang="en-US" sz="1400" b="0" i="0" u="none" strike="noStrike" dirty="0">
                <a:solidFill>
                  <a:srgbClr val="000000"/>
                </a:solidFill>
                <a:effectLst/>
              </a:rPr>
              <a:t>Zero MUI Coordinated BF</a:t>
            </a:r>
            <a:r>
              <a:rPr lang="en-US" sz="1400" dirty="0"/>
              <a:t> 						</a:t>
            </a:r>
            <a:r>
              <a:rPr lang="en-US" sz="1400" b="0" i="0" u="none" strike="noStrike" dirty="0">
                <a:solidFill>
                  <a:srgbClr val="000000"/>
                </a:solidFill>
                <a:effectLst/>
              </a:rPr>
              <a:t>Shimi Shilo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24/0010</a:t>
            </a:r>
            <a:r>
              <a:rPr lang="en-US" sz="1400" dirty="0"/>
              <a:t> </a:t>
            </a:r>
            <a:r>
              <a:rPr lang="en-US" sz="1400" b="0" i="0" u="none" strike="noStrike" dirty="0">
                <a:solidFill>
                  <a:srgbClr val="000000"/>
                </a:solidFill>
                <a:effectLst/>
              </a:rPr>
              <a:t>Coordinated Beamforming for 802.11bn</a:t>
            </a:r>
            <a:r>
              <a:rPr lang="en-US" sz="1400" dirty="0"/>
              <a:t> 				</a:t>
            </a:r>
            <a:r>
              <a:rPr lang="en-US" sz="1400" b="0" i="0" u="none" strike="noStrike" dirty="0">
                <a:solidFill>
                  <a:srgbClr val="000000"/>
                </a:solidFill>
                <a:effectLst/>
              </a:rPr>
              <a:t>Okan </a:t>
            </a:r>
            <a:r>
              <a:rPr lang="en-US" sz="1400" b="0" i="0" u="none" strike="noStrike" dirty="0" err="1">
                <a:solidFill>
                  <a:srgbClr val="000000"/>
                </a:solidFill>
                <a:effectLst/>
              </a:rPr>
              <a:t>Mutgan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24/0011</a:t>
            </a:r>
            <a:r>
              <a:rPr lang="en-US" sz="1400" dirty="0"/>
              <a:t> </a:t>
            </a:r>
            <a:r>
              <a:rPr lang="en-US" sz="1400" b="0" i="0" u="none" strike="noStrike" dirty="0">
                <a:solidFill>
                  <a:srgbClr val="000000"/>
                </a:solidFill>
                <a:effectLst/>
              </a:rPr>
              <a:t>Coordinated Spatial Nulling (C-SN) Concept</a:t>
            </a:r>
            <a:r>
              <a:rPr lang="en-US" sz="1400" dirty="0"/>
              <a:t> 			</a:t>
            </a:r>
            <a:r>
              <a:rPr lang="en-US" sz="1400" b="0" i="0" u="none" strike="noStrike" dirty="0">
                <a:solidFill>
                  <a:srgbClr val="000000"/>
                </a:solidFill>
                <a:effectLst/>
              </a:rPr>
              <a:t>Rainer Strobel</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24/0012</a:t>
            </a:r>
            <a:r>
              <a:rPr lang="en-US" sz="1400" dirty="0"/>
              <a:t> </a:t>
            </a:r>
            <a:r>
              <a:rPr lang="en-US" sz="1400" b="0" i="0" u="none" strike="noStrike" dirty="0">
                <a:solidFill>
                  <a:srgbClr val="000000"/>
                </a:solidFill>
                <a:effectLst/>
              </a:rPr>
              <a:t>Coordinated Spatial Nulling (C-SN) Simulations</a:t>
            </a:r>
            <a:r>
              <a:rPr lang="en-US" sz="1400" dirty="0"/>
              <a:t> 			</a:t>
            </a:r>
            <a:r>
              <a:rPr lang="en-US" sz="1400" b="0" i="0" u="none" strike="noStrike" dirty="0">
                <a:solidFill>
                  <a:srgbClr val="000000"/>
                </a:solidFill>
                <a:effectLst/>
              </a:rPr>
              <a:t>Rainer Strobel</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3102252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1</a:t>
            </a:r>
          </a:p>
          <a:p>
            <a:pPr lvl="1">
              <a:buFont typeface="Arial" panose="020B0604020202020204" pitchFamily="34" charset="0"/>
              <a:buChar char="•"/>
            </a:pPr>
            <a:r>
              <a:rPr lang="en-GB" sz="1400" kern="1200" dirty="0">
                <a:solidFill>
                  <a:srgbClr val="00B050"/>
                </a:solidFill>
                <a:ea typeface="MS Gothic" panose="020B0609070205080204" pitchFamily="49" charset="-128"/>
                <a:hlinkClick r:id="rId2">
                  <a:extLst>
                    <a:ext uri="{A12FA001-AC4F-418D-AE19-62706E023703}">
                      <ahyp:hlinkClr xmlns:ahyp="http://schemas.microsoft.com/office/drawing/2018/hyperlinkcolor" val="tx"/>
                    </a:ext>
                  </a:extLst>
                </a:hlinkClick>
              </a:rPr>
              <a:t>23/1908</a:t>
            </a:r>
            <a:r>
              <a:rPr lang="en-GB" sz="1400" kern="1200" dirty="0">
                <a:solidFill>
                  <a:srgbClr val="00B050"/>
                </a:solidFill>
                <a:ea typeface="MS Gothic" panose="020B0609070205080204" pitchFamily="49" charset="-128"/>
              </a:rPr>
              <a:t> Seamless Roaming Procedure 					</a:t>
            </a:r>
            <a:r>
              <a:rPr lang="en-GB" sz="1400" kern="1200" dirty="0" err="1">
                <a:solidFill>
                  <a:srgbClr val="00B050"/>
                </a:solidFill>
                <a:ea typeface="MS Gothic" panose="020B0609070205080204" pitchFamily="49" charset="-128"/>
              </a:rPr>
              <a:t>Yelin</a:t>
            </a:r>
            <a:r>
              <a:rPr lang="en-GB" sz="1400" kern="1200" dirty="0">
                <a:solidFill>
                  <a:srgbClr val="00B050"/>
                </a:solidFill>
                <a:ea typeface="MS Gothic" panose="020B0609070205080204" pitchFamily="49" charset="-128"/>
              </a:rPr>
              <a:t> Yoon 	         [1SP Ro. 7’]</a:t>
            </a:r>
            <a:endParaRPr lang="en-GB" sz="1400" dirty="0">
              <a:solidFill>
                <a:srgbClr val="00B050"/>
              </a:solidFill>
            </a:endParaRPr>
          </a:p>
          <a:p>
            <a:pPr lvl="1">
              <a:buFont typeface="Arial" panose="020B0604020202020204" pitchFamily="34" charset="0"/>
              <a:buChar char="•"/>
            </a:pPr>
            <a:r>
              <a:rPr lang="en-GB" sz="1400" i="0" u="none" strike="sngStrike" kern="1200" dirty="0">
                <a:solidFill>
                  <a:srgbClr val="FF000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23/1914</a:t>
            </a:r>
            <a:r>
              <a:rPr lang="en-GB" sz="1400" i="0" u="none" strike="sngStrike" kern="1200" dirty="0">
                <a:solidFill>
                  <a:srgbClr val="FF0000"/>
                </a:solidFill>
                <a:effectLst/>
                <a:ea typeface="MS Gothic" panose="020B0609070205080204" pitchFamily="49" charset="-128"/>
              </a:rPr>
              <a:t> Enhanced Security Considerations in UHR 			</a:t>
            </a:r>
            <a:r>
              <a:rPr lang="en-GB" sz="1400" i="0" u="none" strike="sngStrike" kern="1200" dirty="0" err="1">
                <a:solidFill>
                  <a:srgbClr val="FF0000"/>
                </a:solidFill>
                <a:effectLst/>
                <a:ea typeface="MS Gothic" panose="020B0609070205080204" pitchFamily="49" charset="-128"/>
              </a:rPr>
              <a:t>SunHee</a:t>
            </a:r>
            <a:r>
              <a:rPr lang="en-GB" sz="1400" i="0" u="none" strike="sngStrike" kern="1200" dirty="0">
                <a:solidFill>
                  <a:srgbClr val="FF0000"/>
                </a:solidFill>
                <a:effectLst/>
                <a:ea typeface="MS Gothic" panose="020B0609070205080204" pitchFamily="49" charset="-128"/>
              </a:rPr>
              <a:t> Baek       [1SP</a:t>
            </a:r>
            <a:r>
              <a:rPr lang="en-GB" sz="1400" strike="sngStrike" kern="1200" dirty="0">
                <a:solidFill>
                  <a:srgbClr val="FF0000"/>
                </a:solidFill>
                <a:ea typeface="MS Gothic" panose="020B0609070205080204" pitchFamily="49" charset="-128"/>
              </a:rPr>
              <a:t> Ro.</a:t>
            </a:r>
            <a:r>
              <a:rPr lang="en-GB" sz="1400" i="0" u="none" strike="sngStrike" kern="1200" dirty="0">
                <a:solidFill>
                  <a:srgbClr val="FF0000"/>
                </a:solidFill>
                <a:effectLst/>
                <a:ea typeface="MS Gothic" panose="020B0609070205080204" pitchFamily="49" charset="-128"/>
              </a:rPr>
              <a:t> 7’]</a:t>
            </a:r>
            <a:endParaRPr lang="en-US" sz="1400" b="1" strike="sngStrike" dirty="0">
              <a:solidFill>
                <a:srgbClr val="FF0000"/>
              </a:solidFill>
            </a:endParaRPr>
          </a:p>
          <a:p>
            <a:pPr lvl="1">
              <a:buFont typeface="Arial" panose="020B0604020202020204" pitchFamily="34" charset="0"/>
              <a:buChar char="•"/>
            </a:pPr>
            <a:r>
              <a:rPr lang="en-US" sz="1400" b="0" i="0" u="sng" strike="noStrike" dirty="0">
                <a:solidFill>
                  <a:srgbClr val="00B050"/>
                </a:solidFill>
                <a:effectLst/>
                <a:hlinkClick r:id="rId4">
                  <a:extLst>
                    <a:ext uri="{A12FA001-AC4F-418D-AE19-62706E023703}">
                      <ahyp:hlinkClr xmlns:ahyp="http://schemas.microsoft.com/office/drawing/2018/hyperlinkcolor" val="tx"/>
                    </a:ext>
                  </a:extLst>
                </a:hlinkClick>
              </a:rPr>
              <a:t>23/1884</a:t>
            </a:r>
            <a:r>
              <a:rPr lang="en-US" sz="1400" dirty="0">
                <a:solidFill>
                  <a:srgbClr val="00B050"/>
                </a:solidFill>
              </a:rPr>
              <a:t> </a:t>
            </a:r>
            <a:r>
              <a:rPr lang="en-US" sz="1400" b="0" i="0" u="none" strike="noStrike" dirty="0">
                <a:solidFill>
                  <a:srgbClr val="00B050"/>
                </a:solidFill>
                <a:effectLst/>
              </a:rPr>
              <a:t>Seamless Roaming</a:t>
            </a:r>
            <a:r>
              <a:rPr lang="en-US" sz="1400" dirty="0">
                <a:solidFill>
                  <a:srgbClr val="00B050"/>
                </a:solidFill>
              </a:rPr>
              <a:t> 							</a:t>
            </a:r>
            <a:r>
              <a:rPr lang="en-US" sz="1400" b="0" i="0" u="none" strike="noStrike" dirty="0">
                <a:solidFill>
                  <a:srgbClr val="00B050"/>
                </a:solidFill>
                <a:effectLst/>
              </a:rPr>
              <a:t>Duncan Ho</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5">
                  <a:extLst>
                    <a:ext uri="{A12FA001-AC4F-418D-AE19-62706E023703}">
                      <ahyp:hlinkClr xmlns:ahyp="http://schemas.microsoft.com/office/drawing/2018/hyperlinkcolor" val="tx"/>
                    </a:ext>
                  </a:extLst>
                </a:hlinkClick>
              </a:rPr>
              <a:t>23/1897</a:t>
            </a:r>
            <a:r>
              <a:rPr lang="en-US" sz="1400" dirty="0">
                <a:solidFill>
                  <a:srgbClr val="00B050"/>
                </a:solidFill>
              </a:rPr>
              <a:t> </a:t>
            </a:r>
            <a:r>
              <a:rPr lang="en-US" sz="1400" b="0" i="0" u="none" strike="noStrike" dirty="0">
                <a:solidFill>
                  <a:srgbClr val="00B050"/>
                </a:solidFill>
                <a:effectLst/>
              </a:rPr>
              <a:t>Thoughts-on-improving-roaming-under-existing-architecture</a:t>
            </a:r>
            <a:r>
              <a:rPr lang="en-US" sz="1400" dirty="0">
                <a:solidFill>
                  <a:srgbClr val="00B050"/>
                </a:solidFill>
              </a:rPr>
              <a:t>   </a:t>
            </a:r>
            <a:r>
              <a:rPr lang="en-US" sz="1400" b="0" i="0" u="none" strike="noStrike" dirty="0">
                <a:solidFill>
                  <a:srgbClr val="00B050"/>
                </a:solidFill>
                <a:effectLst/>
              </a:rPr>
              <a:t>Guogang Huang</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6">
                  <a:extLst>
                    <a:ext uri="{A12FA001-AC4F-418D-AE19-62706E023703}">
                      <ahyp:hlinkClr xmlns:ahyp="http://schemas.microsoft.com/office/drawing/2018/hyperlinkcolor" val="tx"/>
                    </a:ext>
                  </a:extLst>
                </a:hlinkClick>
              </a:rPr>
              <a:t>23/190</a:t>
            </a:r>
            <a:r>
              <a:rPr lang="en-US" sz="1400" b="0" i="0" u="sng" strike="noStrike" dirty="0">
                <a:solidFill>
                  <a:srgbClr val="00B050"/>
                </a:solidFill>
                <a:effectLst/>
              </a:rPr>
              <a:t>7</a:t>
            </a:r>
            <a:r>
              <a:rPr lang="en-US" sz="1400" dirty="0">
                <a:solidFill>
                  <a:srgbClr val="00B050"/>
                </a:solidFill>
              </a:rPr>
              <a:t> </a:t>
            </a:r>
            <a:r>
              <a:rPr lang="en-US" sz="1400" b="0" i="0" u="none" strike="noStrike" dirty="0">
                <a:solidFill>
                  <a:srgbClr val="00B050"/>
                </a:solidFill>
                <a:effectLst/>
              </a:rPr>
              <a:t>Seamless Roaming for 11bn</a:t>
            </a:r>
            <a:r>
              <a:rPr lang="en-US" sz="1400" dirty="0">
                <a:solidFill>
                  <a:srgbClr val="00B050"/>
                </a:solidFill>
              </a:rPr>
              <a:t> 						</a:t>
            </a:r>
            <a:r>
              <a:rPr lang="en-US" sz="1400" b="0" i="0" u="none" strike="noStrike" dirty="0" err="1">
                <a:solidFill>
                  <a:srgbClr val="00B050"/>
                </a:solidFill>
                <a:effectLst/>
              </a:rPr>
              <a:t>Yelin</a:t>
            </a:r>
            <a:r>
              <a:rPr lang="en-US" sz="1400" b="0" i="0" u="none" strike="noStrike" dirty="0">
                <a:solidFill>
                  <a:srgbClr val="00B050"/>
                </a:solidFill>
                <a:effectLst/>
              </a:rPr>
              <a:t> Yoon</a:t>
            </a:r>
            <a:endParaRPr lang="en-GB" sz="1400" dirty="0">
              <a:solidFill>
                <a:srgbClr val="00B050"/>
              </a:solidFill>
            </a:endParaRPr>
          </a:p>
          <a:p>
            <a:pPr lvl="1">
              <a:buFont typeface="Arial" panose="020B0604020202020204" pitchFamily="34" charset="0"/>
              <a:buChar char="•"/>
            </a:pPr>
            <a:r>
              <a:rPr lang="en-US" sz="1400" b="0" i="0" u="sng" strike="noStrike" dirty="0">
                <a:solidFill>
                  <a:srgbClr val="00B050"/>
                </a:solidFill>
                <a:effectLst/>
                <a:hlinkClick r:id="rId7">
                  <a:extLst>
                    <a:ext uri="{A12FA001-AC4F-418D-AE19-62706E023703}">
                      <ahyp:hlinkClr xmlns:ahyp="http://schemas.microsoft.com/office/drawing/2018/hyperlinkcolor" val="tx"/>
                    </a:ext>
                  </a:extLst>
                </a:hlinkClick>
              </a:rPr>
              <a:t>23/1937</a:t>
            </a:r>
            <a:r>
              <a:rPr lang="en-US" sz="1400" dirty="0">
                <a:solidFill>
                  <a:srgbClr val="00B050"/>
                </a:solidFill>
              </a:rPr>
              <a:t> </a:t>
            </a:r>
            <a:r>
              <a:rPr lang="en-US" sz="1400" b="0" i="0" u="none" strike="noStrike" dirty="0">
                <a:solidFill>
                  <a:srgbClr val="00B050"/>
                </a:solidFill>
                <a:effectLst/>
              </a:rPr>
              <a:t>Smooth roaming follow up 1</a:t>
            </a:r>
            <a:r>
              <a:rPr lang="en-US" sz="1400" dirty="0">
                <a:solidFill>
                  <a:srgbClr val="00B050"/>
                </a:solidFill>
              </a:rPr>
              <a:t> 						</a:t>
            </a:r>
            <a:r>
              <a:rPr lang="en-US" sz="1400" b="0" i="0" u="none" strike="noStrike" dirty="0">
                <a:solidFill>
                  <a:srgbClr val="00B050"/>
                </a:solidFill>
                <a:effectLst/>
              </a:rPr>
              <a:t>Liwen Chu</a:t>
            </a:r>
            <a:endParaRPr lang="en-GB" sz="1400" dirty="0">
              <a:solidFill>
                <a:srgbClr val="00B050"/>
              </a:solidFill>
            </a:endParaRPr>
          </a:p>
          <a:p>
            <a:pPr lvl="1">
              <a:buFont typeface="Arial" panose="020B0604020202020204" pitchFamily="34" charset="0"/>
              <a:buChar char="•"/>
            </a:pPr>
            <a:r>
              <a:rPr lang="en-US" sz="1400" b="0" i="0" u="sng" strike="noStrike" dirty="0">
                <a:solidFill>
                  <a:schemeClr val="bg1">
                    <a:lumMod val="65000"/>
                  </a:schemeClr>
                </a:solidFill>
                <a:effectLst/>
                <a:hlinkClick r:id="rId8">
                  <a:extLst>
                    <a:ext uri="{A12FA001-AC4F-418D-AE19-62706E023703}">
                      <ahyp:hlinkClr xmlns:ahyp="http://schemas.microsoft.com/office/drawing/2018/hyperlinkcolor" val="tx"/>
                    </a:ext>
                  </a:extLst>
                </a:hlinkClick>
              </a:rPr>
              <a:t>23/1971</a:t>
            </a:r>
            <a:r>
              <a:rPr lang="en-US" sz="1400" dirty="0">
                <a:solidFill>
                  <a:schemeClr val="bg1">
                    <a:lumMod val="65000"/>
                  </a:schemeClr>
                </a:solidFill>
              </a:rPr>
              <a:t> </a:t>
            </a:r>
            <a:r>
              <a:rPr lang="en-US" sz="1400" b="0" i="0" u="none" strike="noStrike" dirty="0">
                <a:solidFill>
                  <a:schemeClr val="bg1">
                    <a:lumMod val="65000"/>
                  </a:schemeClr>
                </a:solidFill>
                <a:effectLst/>
              </a:rPr>
              <a:t>Further thoughts on seamless roaming</a:t>
            </a:r>
            <a:r>
              <a:rPr lang="en-US" sz="1400" dirty="0">
                <a:solidFill>
                  <a:schemeClr val="bg1">
                    <a:lumMod val="65000"/>
                  </a:schemeClr>
                </a:solidFill>
              </a:rPr>
              <a:t> 				</a:t>
            </a:r>
            <a:r>
              <a:rPr lang="en-US" sz="1400" b="0" i="0" u="none" strike="noStrike" dirty="0">
                <a:solidFill>
                  <a:schemeClr val="bg1">
                    <a:lumMod val="65000"/>
                  </a:schemeClr>
                </a:solidFill>
                <a:effectLst/>
              </a:rPr>
              <a:t>Ryuichi Hirata</a:t>
            </a:r>
            <a:endParaRPr lang="en-GB" sz="1400" dirty="0">
              <a:solidFill>
                <a:schemeClr val="bg1">
                  <a:lumMod val="65000"/>
                </a:schemeClr>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2895674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Unequal Modulation &amp; Misc.</a:t>
            </a:r>
          </a:p>
          <a:p>
            <a:pPr lvl="1">
              <a:buFont typeface="Arial" panose="020B0604020202020204" pitchFamily="34" charset="0"/>
              <a:buChar char="•"/>
            </a:pPr>
            <a:r>
              <a:rPr lang="en-US" sz="1400" b="0" i="0" u="sng" strike="noStrike" dirty="0">
                <a:solidFill>
                  <a:srgbClr val="0563C1"/>
                </a:solidFill>
                <a:effectLst/>
                <a:hlinkClick r:id="rId2"/>
              </a:rPr>
              <a:t>24/0016</a:t>
            </a:r>
            <a:r>
              <a:rPr lang="en-US" sz="1400" dirty="0"/>
              <a:t> </a:t>
            </a:r>
            <a:r>
              <a:rPr lang="en-US" sz="1400" b="0" i="0" u="none" strike="noStrike" dirty="0">
                <a:solidFill>
                  <a:srgbClr val="000000"/>
                </a:solidFill>
                <a:effectLst/>
              </a:rPr>
              <a:t>UHR MIMO </a:t>
            </a:r>
            <a:r>
              <a:rPr lang="en-US" sz="1400" b="0" i="0" u="none" strike="noStrike" dirty="0" err="1">
                <a:solidFill>
                  <a:srgbClr val="000000"/>
                </a:solidFill>
                <a:effectLst/>
              </a:rPr>
              <a:t>RvR</a:t>
            </a:r>
            <a:r>
              <a:rPr lang="en-US" sz="1400" b="0" i="0" u="none" strike="noStrike" dirty="0">
                <a:solidFill>
                  <a:srgbClr val="000000"/>
                </a:solidFill>
                <a:effectLst/>
              </a:rPr>
              <a:t> enhancement with unequal modulation</a:t>
            </a:r>
            <a:r>
              <a:rPr lang="en-US" sz="1400" dirty="0"/>
              <a:t> 		</a:t>
            </a:r>
            <a:r>
              <a:rPr lang="en-US" sz="1400" b="0" i="0" u="none" strike="noStrike" dirty="0">
                <a:solidFill>
                  <a:srgbClr val="000000"/>
                </a:solidFill>
                <a:effectLst/>
              </a:rPr>
              <a:t>Rui Cao</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24/0113</a:t>
            </a:r>
            <a:r>
              <a:rPr lang="en-US" sz="1400" dirty="0"/>
              <a:t> </a:t>
            </a:r>
            <a:r>
              <a:rPr lang="en-US" sz="1400" b="0" i="0" u="none" strike="noStrike" dirty="0">
                <a:solidFill>
                  <a:srgbClr val="000000"/>
                </a:solidFill>
                <a:effectLst/>
              </a:rPr>
              <a:t>Unequal Modulation in MIMO </a:t>
            </a:r>
            <a:r>
              <a:rPr lang="en-US" sz="1400" b="0" i="0" u="none" strike="noStrike" dirty="0" err="1">
                <a:solidFill>
                  <a:srgbClr val="000000"/>
                </a:solidFill>
                <a:effectLst/>
              </a:rPr>
              <a:t>TxBF</a:t>
            </a:r>
            <a:r>
              <a:rPr lang="en-US" sz="1400" b="0" i="0" u="none" strike="noStrike" dirty="0">
                <a:solidFill>
                  <a:srgbClr val="000000"/>
                </a:solidFill>
                <a:effectLst/>
              </a:rPr>
              <a:t> in 11bn</a:t>
            </a:r>
            <a:r>
              <a:rPr lang="en-US" sz="1400" dirty="0"/>
              <a:t> 				</a:t>
            </a:r>
            <a:r>
              <a:rPr lang="en-US" sz="1400" b="0" i="0" u="none" strike="noStrike" dirty="0">
                <a:solidFill>
                  <a:srgbClr val="000000"/>
                </a:solidFill>
                <a:effectLst/>
              </a:rPr>
              <a:t>Alice Chen</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24/0117</a:t>
            </a:r>
            <a:r>
              <a:rPr lang="en-US" sz="1400" dirty="0"/>
              <a:t> </a:t>
            </a:r>
            <a:r>
              <a:rPr lang="en-US" sz="1400" b="0" i="0" u="none" strike="noStrike" dirty="0">
                <a:solidFill>
                  <a:srgbClr val="000000"/>
                </a:solidFill>
                <a:effectLst/>
              </a:rPr>
              <a:t>Improved Tx Beamforming with UEQM</a:t>
            </a:r>
            <a:r>
              <a:rPr lang="en-US" sz="1400" dirty="0"/>
              <a:t> 					</a:t>
            </a:r>
            <a:r>
              <a:rPr lang="en-US" sz="1400" b="0" i="0" u="none" strike="noStrike" dirty="0">
                <a:solidFill>
                  <a:srgbClr val="000000"/>
                </a:solidFill>
                <a:effectLst/>
              </a:rPr>
              <a:t>Ron Porat</a:t>
            </a:r>
            <a:endParaRPr lang="en-GB" sz="1400" dirty="0"/>
          </a:p>
          <a:p>
            <a:pPr lvl="1">
              <a:buFont typeface="Arial" panose="020B0604020202020204" pitchFamily="34" charset="0"/>
              <a:buChar char="•"/>
            </a:pPr>
            <a:r>
              <a:rPr lang="en-US" sz="1400" b="0" i="0" u="sng" strike="noStrike" dirty="0">
                <a:solidFill>
                  <a:srgbClr val="0563C1"/>
                </a:solidFill>
                <a:effectLst/>
                <a:hlinkClick r:id="rId5"/>
              </a:rPr>
              <a:t>24/0107</a:t>
            </a:r>
            <a:r>
              <a:rPr lang="en-US" sz="1400" dirty="0"/>
              <a:t> </a:t>
            </a:r>
            <a:r>
              <a:rPr lang="en-US" sz="1400" b="0" i="0" u="none" strike="noStrike" dirty="0">
                <a:solidFill>
                  <a:srgbClr val="000000"/>
                </a:solidFill>
                <a:effectLst/>
              </a:rPr>
              <a:t>PHY Layer Interference Mitigation for Improved Reliability 		Shimi Shilo</a:t>
            </a:r>
            <a:endParaRPr lang="en-US" sz="1400" b="1" dirty="0"/>
          </a:p>
          <a:p>
            <a:pPr lvl="1">
              <a:buFont typeface="Arial" panose="020B0604020202020204" pitchFamily="34" charset="0"/>
              <a:buChar char="•"/>
            </a:pPr>
            <a:r>
              <a:rPr lang="en-US" sz="1400" b="0" i="0" u="none" strike="noStrike" kern="1200" dirty="0">
                <a:solidFill>
                  <a:srgbClr val="000000"/>
                </a:solidFill>
                <a:effectLst/>
                <a:latin typeface="Times New Roman" panose="02020603050405020304" pitchFamily="18" charset="0"/>
                <a:ea typeface="MS Gothic" panose="020B0609070205080204" pitchFamily="49" charset="-128"/>
                <a:hlinkClick r:id="rId6"/>
              </a:rPr>
              <a:t>24/0025</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PHY modifications for high-mobility STAs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Azin</a:t>
            </a:r>
            <a:r>
              <a:rPr lang="en-US" sz="14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400" b="0" i="0" u="none" strike="noStrike" kern="1200" dirty="0" err="1">
                <a:solidFill>
                  <a:srgbClr val="000000"/>
                </a:solidFill>
                <a:effectLst/>
                <a:latin typeface="Times New Roman" panose="02020603050405020304" pitchFamily="18" charset="0"/>
                <a:ea typeface="MS Gothic" panose="020B0609070205080204" pitchFamily="49" charset="-128"/>
              </a:rPr>
              <a:t>Neishaboori</a:t>
            </a:r>
            <a:endParaRPr lang="en-US" sz="1400" b="0" i="0" u="none" strike="noStrike" dirty="0">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FF0000"/>
                </a:solidFill>
                <a:effectLst/>
                <a:ea typeface="MS Gothic" panose="020B0609070205080204" pitchFamily="49" charset="-128"/>
                <a:hlinkClick r:id="rId7"/>
              </a:rPr>
              <a:t>24/41r0</a:t>
            </a:r>
            <a:r>
              <a:rPr lang="en-US" sz="1400" b="0" i="0" u="none" strike="noStrike" kern="1200" dirty="0">
                <a:solidFill>
                  <a:srgbClr val="FF0000"/>
                </a:solidFill>
                <a:effectLst/>
                <a:ea typeface="MS Gothic" panose="020B0609070205080204" pitchFamily="49" charset="-128"/>
              </a:rPr>
              <a:t> </a:t>
            </a:r>
            <a:r>
              <a:rPr lang="en-US" sz="1400" b="0" i="0" u="none" strike="noStrike" kern="1200" dirty="0" err="1">
                <a:solidFill>
                  <a:srgbClr val="000000"/>
                </a:solidFill>
                <a:effectLst/>
                <a:ea typeface="MS Gothic" panose="020B0609070205080204" pitchFamily="49" charset="-128"/>
              </a:rPr>
              <a:t>DPWiFi</a:t>
            </a:r>
            <a:r>
              <a:rPr lang="en-US" sz="1400" b="0" i="0" u="none" strike="noStrike" kern="1200" dirty="0">
                <a:solidFill>
                  <a:srgbClr val="000000"/>
                </a:solidFill>
                <a:effectLst/>
                <a:ea typeface="MS Gothic" panose="020B0609070205080204" pitchFamily="49" charset="-128"/>
              </a:rPr>
              <a:t> MATLAB Validation 							Carlos Rios</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8565016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lvl="0">
              <a:buFont typeface="Arial" panose="020B0604020202020204" pitchFamily="34" charset="0"/>
              <a:buChar char="•"/>
            </a:pPr>
            <a:r>
              <a:rPr lang="en-GB" sz="1600" dirty="0"/>
              <a:t>Submissions – Roaming Part 2</a:t>
            </a:r>
          </a:p>
          <a:p>
            <a:pPr lvl="1">
              <a:buFont typeface="Arial" panose="020B0604020202020204" pitchFamily="34" charset="0"/>
              <a:buChar char="•"/>
            </a:pPr>
            <a:r>
              <a:rPr lang="en-US" sz="1400" b="0" i="0" u="sng" strike="noStrike" dirty="0">
                <a:solidFill>
                  <a:srgbClr val="0563C1"/>
                </a:solidFill>
                <a:effectLst/>
                <a:hlinkClick r:id="rId2"/>
              </a:rPr>
              <a:t>23/1971</a:t>
            </a:r>
            <a:r>
              <a:rPr lang="en-US" sz="1400" dirty="0"/>
              <a:t> </a:t>
            </a:r>
            <a:r>
              <a:rPr lang="en-US" sz="1400" b="0" i="0" u="none" strike="noStrike" dirty="0">
                <a:solidFill>
                  <a:srgbClr val="000000"/>
                </a:solidFill>
                <a:effectLst/>
              </a:rPr>
              <a:t>Further thoughts on seamless roaming</a:t>
            </a:r>
            <a:r>
              <a:rPr lang="en-US" sz="1400" dirty="0"/>
              <a:t> 				</a:t>
            </a:r>
            <a:r>
              <a:rPr lang="en-US" sz="1400" b="0" i="0" u="none" strike="noStrike" dirty="0">
                <a:solidFill>
                  <a:srgbClr val="000000"/>
                </a:solidFill>
                <a:effectLst/>
              </a:rPr>
              <a:t>Ryuichi Hirata</a:t>
            </a:r>
            <a:endParaRPr lang="en-GB" sz="1400" dirty="0"/>
          </a:p>
          <a:p>
            <a:pPr lvl="1">
              <a:buFont typeface="Arial" panose="020B0604020202020204" pitchFamily="34" charset="0"/>
              <a:buChar char="•"/>
            </a:pPr>
            <a:r>
              <a:rPr lang="en-US" sz="1400" b="0" i="0" u="sng" strike="noStrike" dirty="0">
                <a:solidFill>
                  <a:srgbClr val="0563C1"/>
                </a:solidFill>
                <a:effectLst/>
                <a:hlinkClick r:id="rId3"/>
              </a:rPr>
              <a:t>23/1976</a:t>
            </a:r>
            <a:r>
              <a:rPr lang="en-US" sz="1400" dirty="0"/>
              <a:t> </a:t>
            </a:r>
            <a:r>
              <a:rPr lang="en-US" sz="1400" b="0" i="0" u="none" strike="noStrike" dirty="0">
                <a:solidFill>
                  <a:srgbClr val="000000"/>
                </a:solidFill>
                <a:effectLst/>
              </a:rPr>
              <a:t>UHR-Seamless-Roaming-for-Multi-link-Device</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4"/>
              </a:rPr>
              <a:t>23/1996</a:t>
            </a:r>
            <a:r>
              <a:rPr lang="en-US" sz="1400" dirty="0"/>
              <a:t> </a:t>
            </a:r>
            <a:r>
              <a:rPr lang="en-US" sz="1400" b="0" i="0" u="none" strike="noStrike" dirty="0">
                <a:solidFill>
                  <a:srgbClr val="000000"/>
                </a:solidFill>
                <a:effectLst/>
              </a:rPr>
              <a:t>Improve roaming between MLDs</a:t>
            </a:r>
            <a:r>
              <a:rPr lang="en-US" sz="1400" dirty="0"/>
              <a:t> 					</a:t>
            </a:r>
            <a:r>
              <a:rPr lang="en-US" sz="1400" b="0" i="0" u="none" strike="noStrike" dirty="0">
                <a:solidFill>
                  <a:srgbClr val="000000"/>
                </a:solidFill>
                <a:effectLst/>
              </a:rPr>
              <a:t>Po-Kai Huang</a:t>
            </a:r>
            <a:r>
              <a:rPr lang="en-US" sz="1400" dirty="0"/>
              <a:t> </a:t>
            </a:r>
          </a:p>
          <a:p>
            <a:pPr lvl="1">
              <a:buFont typeface="Arial" panose="020B0604020202020204" pitchFamily="34" charset="0"/>
              <a:buChar char="•"/>
            </a:pPr>
            <a:r>
              <a:rPr lang="en-US" sz="1400" b="0" i="0" u="sng" strike="noStrike" dirty="0">
                <a:solidFill>
                  <a:srgbClr val="0563C1"/>
                </a:solidFill>
                <a:effectLst/>
                <a:hlinkClick r:id="rId5"/>
              </a:rPr>
              <a:t>23/2157</a:t>
            </a:r>
            <a:r>
              <a:rPr lang="en-US" sz="1400" dirty="0"/>
              <a:t> </a:t>
            </a:r>
            <a:r>
              <a:rPr lang="en-US" sz="1400" b="0" i="0" u="none" strike="noStrike" dirty="0">
                <a:solidFill>
                  <a:srgbClr val="000000"/>
                </a:solidFill>
                <a:effectLst/>
              </a:rPr>
              <a:t>Seamless roaming within a mobility domain</a:t>
            </a:r>
            <a:r>
              <a:rPr lang="en-US" sz="1400" dirty="0"/>
              <a:t> 			</a:t>
            </a:r>
            <a:r>
              <a:rPr lang="en-US" sz="1400" b="0" i="0" u="none" strike="noStrike" dirty="0">
                <a:solidFill>
                  <a:srgbClr val="000000"/>
                </a:solidFill>
                <a:effectLst/>
              </a:rPr>
              <a:t>Binita Gupta</a:t>
            </a:r>
            <a:endParaRPr lang="en-GB" sz="1400" dirty="0"/>
          </a:p>
          <a:p>
            <a:pPr lvl="1">
              <a:buFont typeface="Arial" panose="020B0604020202020204" pitchFamily="34" charset="0"/>
              <a:buChar char="•"/>
            </a:pPr>
            <a:r>
              <a:rPr lang="en-US" sz="1400" b="0" i="0" u="sng" strike="noStrike" dirty="0">
                <a:solidFill>
                  <a:srgbClr val="0563C1"/>
                </a:solidFill>
                <a:effectLst/>
                <a:hlinkClick r:id="rId6"/>
              </a:rPr>
              <a:t>23/2147</a:t>
            </a:r>
            <a:r>
              <a:rPr lang="en-US" sz="1400" dirty="0"/>
              <a:t> </a:t>
            </a:r>
            <a:r>
              <a:rPr lang="en-US" sz="1400" b="0" i="0" u="none" strike="noStrike" dirty="0">
                <a:solidFill>
                  <a:srgbClr val="000000"/>
                </a:solidFill>
                <a:effectLst/>
              </a:rPr>
              <a:t>Improved UHR Seamless Roaming for MLD</a:t>
            </a:r>
            <a:r>
              <a:rPr lang="en-US" sz="1400" dirty="0"/>
              <a:t> 			</a:t>
            </a:r>
            <a:r>
              <a:rPr lang="en-US" sz="1400" b="0" i="0" u="none" strike="noStrike" dirty="0">
                <a:solidFill>
                  <a:srgbClr val="000000"/>
                </a:solidFill>
                <a:effectLst/>
              </a:rPr>
              <a:t>Hui Che</a:t>
            </a:r>
            <a:endParaRPr lang="en-GB" sz="1400" dirty="0"/>
          </a:p>
          <a:p>
            <a:pPr lvl="1">
              <a:buFont typeface="Arial" panose="020B0604020202020204" pitchFamily="34" charset="0"/>
              <a:buChar char="•"/>
            </a:pPr>
            <a:r>
              <a:rPr lang="en-US" sz="1400" b="0" i="0" u="sng" strike="noStrike" dirty="0">
                <a:solidFill>
                  <a:srgbClr val="0563C1"/>
                </a:solidFill>
                <a:effectLst/>
                <a:hlinkClick r:id="rId7"/>
              </a:rPr>
              <a:t>23/2150</a:t>
            </a:r>
            <a:r>
              <a:rPr lang="en-US" sz="1400" dirty="0"/>
              <a:t> </a:t>
            </a:r>
            <a:r>
              <a:rPr lang="en-US" sz="1400" b="0" i="0" u="none" strike="noStrike" dirty="0">
                <a:solidFill>
                  <a:srgbClr val="000000"/>
                </a:solidFill>
                <a:effectLst/>
              </a:rPr>
              <a:t>Low STA Cost UHR Seamless Roaming for MLD</a:t>
            </a:r>
            <a:r>
              <a:rPr lang="en-US" sz="1400" dirty="0"/>
              <a:t> 		</a:t>
            </a:r>
            <a:r>
              <a:rPr lang="en-US" sz="1400" b="0" i="0" u="none" strike="noStrike" dirty="0">
                <a:solidFill>
                  <a:srgbClr val="000000"/>
                </a:solidFill>
                <a:effectLst/>
              </a:rPr>
              <a:t>Hui Che</a:t>
            </a:r>
            <a:endParaRPr lang="en-GB" sz="14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5159225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a:t>
            </a:r>
          </a:p>
        </p:txBody>
      </p:sp>
      <p:sp>
        <p:nvSpPr>
          <p:cNvPr id="11" name="Content Placeholder 10">
            <a:extLst>
              <a:ext uri="{FF2B5EF4-FFF2-40B4-BE49-F238E27FC236}">
                <a16:creationId xmlns:a16="http://schemas.microsoft.com/office/drawing/2014/main" id="{10369809-8F14-3F63-B0ED-FF21BCF3B086}"/>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i="0" u="sng" strike="noStrike" dirty="0">
                <a:solidFill>
                  <a:srgbClr val="00B050"/>
                </a:solidFill>
                <a:effectLst/>
                <a:hlinkClick r:id="rId2">
                  <a:extLst>
                    <a:ext uri="{A12FA001-AC4F-418D-AE19-62706E023703}">
                      <ahyp:hlinkClr xmlns:ahyp="http://schemas.microsoft.com/office/drawing/2018/hyperlinkcolor" val="tx"/>
                    </a:ext>
                  </a:extLst>
                </a:hlinkClick>
              </a:rPr>
              <a:t>23/1930</a:t>
            </a:r>
            <a:r>
              <a:rPr lang="en-US" sz="1400" dirty="0">
                <a:solidFill>
                  <a:srgbClr val="00B050"/>
                </a:solidFill>
              </a:rPr>
              <a:t> </a:t>
            </a:r>
            <a:r>
              <a:rPr lang="en-US" sz="1400" b="0" i="0" u="none" strike="noStrike" dirty="0">
                <a:solidFill>
                  <a:srgbClr val="00B050"/>
                </a:solidFill>
                <a:effectLst/>
              </a:rPr>
              <a:t>A non-collocated AP MLD framework further discussion</a:t>
            </a:r>
            <a:r>
              <a:rPr lang="en-US" sz="1400" dirty="0">
                <a:solidFill>
                  <a:srgbClr val="00B050"/>
                </a:solidFill>
              </a:rPr>
              <a:t> 	</a:t>
            </a:r>
            <a:r>
              <a:rPr lang="en-US" sz="1400" b="0" i="0" u="none" strike="noStrike" dirty="0">
                <a:solidFill>
                  <a:srgbClr val="00B050"/>
                </a:solidFill>
                <a:effectLst/>
              </a:rPr>
              <a:t>Jay Yang 	[Q&amp;A      10’]</a:t>
            </a:r>
          </a:p>
          <a:p>
            <a:pPr>
              <a:buFont typeface="Arial" panose="020B0604020202020204" pitchFamily="34" charset="0"/>
              <a:buChar char="•"/>
            </a:pPr>
            <a:r>
              <a:rPr lang="en-GB" sz="1400" b="0" i="0" u="none" strike="noStrike" kern="1200" dirty="0">
                <a:solidFill>
                  <a:srgbClr val="00B050"/>
                </a:solidFill>
                <a:effectLst/>
                <a:ea typeface="MS Gothic" panose="020B0609070205080204" pitchFamily="49" charset="-128"/>
                <a:hlinkClick r:id="rId3">
                  <a:extLst>
                    <a:ext uri="{A12FA001-AC4F-418D-AE19-62706E023703}">
                      <ahyp:hlinkClr xmlns:ahyp="http://schemas.microsoft.com/office/drawing/2018/hyperlinkcolor" val="tx"/>
                    </a:ext>
                  </a:extLst>
                </a:hlinkClick>
              </a:rPr>
              <a:t>23/2029</a:t>
            </a:r>
            <a:r>
              <a:rPr lang="en-GB" sz="1400" b="0" i="0" u="none" strike="noStrike" kern="1200" dirty="0">
                <a:solidFill>
                  <a:srgbClr val="00B050"/>
                </a:solidFill>
                <a:effectLst/>
                <a:ea typeface="MS Gothic" panose="020B0609070205080204" pitchFamily="49" charset="-128"/>
              </a:rPr>
              <a:t> Overview of Enterprise Policy and Goals 				Brian Hart	[1SP U&amp;R 7’]</a:t>
            </a:r>
            <a:endParaRPr lang="en-US" sz="1400" b="0" i="0" u="none" strike="noStrike" dirty="0">
              <a:solidFill>
                <a:srgbClr val="00B050"/>
              </a:solidFill>
              <a:effectLst/>
            </a:endParaRP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23/1916</a:t>
            </a:r>
            <a:r>
              <a:rPr lang="en-US" sz="1400" b="0" dirty="0">
                <a:solidFill>
                  <a:srgbClr val="00B050"/>
                </a:solidFill>
              </a:rPr>
              <a:t> R-TWT Coordination in Multi-BSS 					</a:t>
            </a:r>
            <a:r>
              <a:rPr lang="en-US" sz="1400" b="0" dirty="0" err="1">
                <a:solidFill>
                  <a:srgbClr val="00B050"/>
                </a:solidFill>
              </a:rPr>
              <a:t>SunHee</a:t>
            </a:r>
            <a:r>
              <a:rPr lang="en-US" sz="1400" b="0" dirty="0">
                <a:solidFill>
                  <a:srgbClr val="00B050"/>
                </a:solidFill>
              </a:rPr>
              <a:t> Baek 	</a:t>
            </a:r>
            <a:endParaRPr lang="en-GB" sz="1400" b="0" dirty="0">
              <a:solidFill>
                <a:srgbClr val="00B050"/>
              </a:solidFill>
            </a:endParaRP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23/1929</a:t>
            </a:r>
            <a:r>
              <a:rPr lang="en-US" sz="1400" b="0" dirty="0">
                <a:solidFill>
                  <a:srgbClr val="00B050"/>
                </a:solidFill>
              </a:rPr>
              <a:t> Further considerations on coordinated TWT 			Rubayet Shafin 	</a:t>
            </a:r>
            <a:endParaRPr lang="en-GB" sz="1400" b="0" dirty="0">
              <a:solidFill>
                <a:srgbClr val="00B050"/>
              </a:solidFill>
            </a:endParaRP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23/1952</a:t>
            </a:r>
            <a:r>
              <a:rPr lang="en-US" sz="1400" b="0" dirty="0">
                <a:solidFill>
                  <a:srgbClr val="00B050"/>
                </a:solidFill>
              </a:rPr>
              <a:t> Coordinated R-TWT for Multi-AP scenarios - Follow up 	Liuming Lu 	(TBC)</a:t>
            </a:r>
            <a:endParaRPr lang="en-GB" sz="1400" b="0" dirty="0">
              <a:solidFill>
                <a:srgbClr val="00B050"/>
              </a:solidFill>
            </a:endParaRPr>
          </a:p>
          <a:p>
            <a:pPr>
              <a:buFont typeface="Arial" panose="020B0604020202020204" pitchFamily="34" charset="0"/>
              <a:buChar char="•"/>
            </a:pPr>
            <a:r>
              <a:rPr lang="en-US" sz="1400" b="0" dirty="0">
                <a:solidFill>
                  <a:schemeClr val="bg1">
                    <a:lumMod val="65000"/>
                  </a:schemeClr>
                </a:solidFill>
                <a:hlinkClick r:id="rId7">
                  <a:extLst>
                    <a:ext uri="{A12FA001-AC4F-418D-AE19-62706E023703}">
                      <ahyp:hlinkClr xmlns:ahyp="http://schemas.microsoft.com/office/drawing/2018/hyperlinkcolor" val="tx"/>
                    </a:ext>
                  </a:extLst>
                </a:hlinkClick>
              </a:rPr>
              <a:t>23/1962</a:t>
            </a:r>
            <a:r>
              <a:rPr lang="en-US" sz="1400" b="0" dirty="0">
                <a:solidFill>
                  <a:schemeClr val="bg1">
                    <a:lumMod val="65000"/>
                  </a:schemeClr>
                </a:solidFill>
              </a:rPr>
              <a:t> Gain analysis for coordinated AP transmissions 			Abhishek Patil </a:t>
            </a:r>
          </a:p>
          <a:p>
            <a:pPr>
              <a:buFont typeface="Arial" panose="020B0604020202020204" pitchFamily="34" charset="0"/>
              <a:buChar char="•"/>
            </a:pPr>
            <a:r>
              <a:rPr lang="en-US" sz="1400" b="0" dirty="0">
                <a:solidFill>
                  <a:schemeClr val="bg1">
                    <a:lumMod val="65000"/>
                  </a:schemeClr>
                </a:solidFill>
                <a:hlinkClick r:id="rId8">
                  <a:extLst>
                    <a:ext uri="{A12FA001-AC4F-418D-AE19-62706E023703}">
                      <ahyp:hlinkClr xmlns:ahyp="http://schemas.microsoft.com/office/drawing/2018/hyperlinkcolor" val="tx"/>
                    </a:ext>
                  </a:extLst>
                </a:hlinkClick>
              </a:rPr>
              <a:t>23/2022</a:t>
            </a:r>
            <a:r>
              <a:rPr lang="en-US" sz="1400" b="0" dirty="0">
                <a:solidFill>
                  <a:schemeClr val="bg1">
                    <a:lumMod val="65000"/>
                  </a:schemeClr>
                </a:solidFill>
              </a:rPr>
              <a:t> R-TWT for multi-AP follow up 					Laurent  Cariou</a:t>
            </a:r>
            <a:endParaRPr lang="en-GB" sz="1400" b="0" dirty="0">
              <a:solidFill>
                <a:schemeClr val="bg1">
                  <a:lumMod val="65000"/>
                </a:schemeClr>
              </a:solidFill>
            </a:endParaRP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FFFF00"/>
                </a:highlight>
              </a:rPr>
              <a:t>Thursday Joint Agenda-PM2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March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a:xfrm>
            <a:off x="685800" y="685800"/>
            <a:ext cx="7770813" cy="1065213"/>
          </a:xfrm>
        </p:spPr>
        <p:txBody>
          <a:bodyPr/>
          <a:lstStyle/>
          <a:p>
            <a:r>
              <a:rPr lang="en-US" dirty="0"/>
              <a:t>Submissions (C-RTWT, C-SR - 1hr)</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400" b="0" strike="sngStrike" dirty="0">
                <a:solidFill>
                  <a:schemeClr val="tx1"/>
                </a:solidFill>
                <a:hlinkClick r:id="rId2"/>
              </a:rPr>
              <a:t>23/1952</a:t>
            </a:r>
            <a:r>
              <a:rPr lang="en-US" sz="1400" b="0" strike="sngStrike" dirty="0">
                <a:solidFill>
                  <a:schemeClr val="tx1"/>
                </a:solidFill>
              </a:rPr>
              <a:t> Coordinated R-TWT for Multi-AP scenarios - Follow up 	Liuming Lu [Cont.]	</a:t>
            </a:r>
            <a:endParaRPr lang="en-GB" sz="1400" b="0" strike="sngStrike" dirty="0">
              <a:solidFill>
                <a:schemeClr val="tx1"/>
              </a:solidFill>
            </a:endParaRPr>
          </a:p>
          <a:p>
            <a:pPr lvl="1">
              <a:buFont typeface="Arial" panose="020B0604020202020204" pitchFamily="34" charset="0"/>
              <a:buChar char="•"/>
            </a:pPr>
            <a:r>
              <a:rPr lang="en-US" sz="1200" b="0" dirty="0"/>
              <a:t>Deferred (when resumed continue from slide 7)</a:t>
            </a:r>
            <a:endParaRPr lang="en-US" sz="1200" b="0" dirty="0">
              <a:hlinkClick r:id="rId3"/>
            </a:endParaRPr>
          </a:p>
          <a:p>
            <a:pPr>
              <a:buFont typeface="Arial" panose="020B0604020202020204" pitchFamily="34" charset="0"/>
              <a:buChar char="•"/>
            </a:pPr>
            <a:r>
              <a:rPr lang="en-US" sz="1400" b="0" dirty="0">
                <a:hlinkClick r:id="rId3"/>
              </a:rPr>
              <a:t>23/1962</a:t>
            </a:r>
            <a:r>
              <a:rPr lang="en-US" sz="1400" b="0" dirty="0"/>
              <a:t> Gain analysis for coordinated AP transmissions 			Abhishek Patil </a:t>
            </a:r>
          </a:p>
          <a:p>
            <a:pPr>
              <a:buFont typeface="Arial" panose="020B0604020202020204" pitchFamily="34" charset="0"/>
              <a:buChar char="•"/>
            </a:pPr>
            <a:r>
              <a:rPr lang="en-US" sz="1400" b="0" dirty="0">
                <a:hlinkClick r:id="rId4"/>
              </a:rPr>
              <a:t>23/2022</a:t>
            </a:r>
            <a:r>
              <a:rPr lang="en-US" sz="1400" b="0" dirty="0"/>
              <a:t> R-TWT for multi-AP follow up 					Laurent  Cariou</a:t>
            </a:r>
            <a:endParaRPr lang="en-GB" sz="1400" b="0" dirty="0"/>
          </a:p>
          <a:p>
            <a:pPr>
              <a:buFont typeface="Arial" panose="020B0604020202020204" pitchFamily="34" charset="0"/>
              <a:buChar char="•"/>
            </a:pPr>
            <a:r>
              <a:rPr lang="en-US" sz="1400" b="0" dirty="0">
                <a:hlinkClick r:id="rId5"/>
              </a:rPr>
              <a:t>23/1917</a:t>
            </a:r>
            <a:r>
              <a:rPr lang="en-US" sz="1400" b="0" dirty="0"/>
              <a:t> Coordinated Spatial Reuse 				Jinyoung Chun	[C-SR 4SP, 10’]</a:t>
            </a:r>
          </a:p>
          <a:p>
            <a:pPr>
              <a:buFont typeface="Arial" panose="020B0604020202020204" pitchFamily="34" charset="0"/>
              <a:buChar char="•"/>
            </a:pPr>
            <a:r>
              <a:rPr lang="en-US" sz="1400" b="0" dirty="0">
                <a:hlinkClick r:id="rId6"/>
              </a:rPr>
              <a:t>23/1868</a:t>
            </a:r>
            <a:r>
              <a:rPr lang="en-US" sz="1400" b="0" dirty="0"/>
              <a:t> Coordinated-Spatial-Reuse-Design 			Jason Y. Guo 	[C-SR 1SP, 7’]</a:t>
            </a:r>
          </a:p>
          <a:p>
            <a:pPr>
              <a:buFont typeface="Arial" panose="020B0604020202020204" pitchFamily="34" charset="0"/>
              <a:buChar char="•"/>
            </a:pPr>
            <a:r>
              <a:rPr lang="en-US" sz="1400" b="0" i="0" strike="noStrike" dirty="0">
                <a:solidFill>
                  <a:schemeClr val="tx1"/>
                </a:solidFill>
                <a:effectLst/>
                <a:hlinkClick r:id="rId7"/>
              </a:rPr>
              <a:t>23/1972</a:t>
            </a:r>
            <a:r>
              <a:rPr lang="en-US" sz="1400" b="0" i="0" strike="noStrike" dirty="0">
                <a:solidFill>
                  <a:schemeClr val="tx1"/>
                </a:solidFill>
                <a:effectLst/>
              </a:rPr>
              <a:t> Evaluation of Coordinated Spatial Reuse - Follow Up Kosuke Aio	</a:t>
            </a:r>
          </a:p>
          <a:p>
            <a:pPr>
              <a:buFont typeface="Arial" panose="020B0604020202020204" pitchFamily="34" charset="0"/>
              <a:buChar char="•"/>
            </a:pPr>
            <a:r>
              <a:rPr lang="en-US" sz="1400" b="0" i="0" u="sng" strike="noStrike" dirty="0">
                <a:solidFill>
                  <a:srgbClr val="0563C1"/>
                </a:solidFill>
                <a:effectLst/>
                <a:hlinkClick r:id="rId8"/>
              </a:rPr>
              <a:t>24/0050</a:t>
            </a:r>
            <a:r>
              <a:rPr lang="en-US" sz="1400" dirty="0"/>
              <a:t> </a:t>
            </a:r>
            <a:r>
              <a:rPr lang="en-US" sz="1400" b="0" i="0" u="none" strike="noStrike" dirty="0">
                <a:solidFill>
                  <a:srgbClr val="000000"/>
                </a:solidFill>
                <a:effectLst/>
              </a:rPr>
              <a:t>Coordinated Spatial Reuse Types</a:t>
            </a:r>
            <a:r>
              <a:rPr lang="en-US" sz="1400" dirty="0"/>
              <a:t> 			</a:t>
            </a:r>
            <a:r>
              <a:rPr lang="en-US" sz="1400" b="0" i="0" u="none" strike="noStrike" dirty="0">
                <a:solidFill>
                  <a:srgbClr val="000000"/>
                </a:solidFill>
                <a:effectLst/>
              </a:rPr>
              <a:t>Hassan Omar</a:t>
            </a:r>
            <a:endParaRPr lang="en-US" sz="1400" b="0" dirty="0"/>
          </a:p>
          <a:p>
            <a:endParaRPr lang="en-US" dirty="0"/>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D1358E1A-E185-4489-03F1-1A1A550D7AE4}"/>
              </a:ext>
            </a:extLst>
          </p:cNvPr>
          <p:cNvSpPr>
            <a:spLocks noGrp="1"/>
          </p:cNvSpPr>
          <p:nvPr>
            <p:ph idx="1"/>
          </p:nvPr>
        </p:nvSpPr>
        <p:spPr/>
        <p:txBody>
          <a:bodyPr/>
          <a:lstStyle/>
          <a:p>
            <a:r>
              <a:rPr lang="en-US" dirty="0">
                <a:hlinkClick r:id="rId2"/>
              </a:rPr>
              <a:t>11-24/171r0</a:t>
            </a:r>
            <a:r>
              <a:rPr lang="en-US" dirty="0"/>
              <a:t> tgbn-motions-list-part-1</a:t>
            </a:r>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2687967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94213"/>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Jan 29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01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05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08			(Thursday) 		– No Conf Call		Holiday</a:t>
            </a: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12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15			(Thursday) 		– No Conf Call		Holiday</a:t>
            </a:r>
            <a:endParaRPr lang="en-US" sz="1400" b="1" dirty="0">
              <a:solidFill>
                <a:srgbClr val="FF0000"/>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rgbClr val="FF0000"/>
                </a:solidFill>
                <a:effectLst/>
                <a:highlight>
                  <a:srgbClr val="00FFFF"/>
                </a:highlight>
                <a:latin typeface="Times New Roman" panose="02020603050405020304" pitchFamily="18" charset="0"/>
                <a:ea typeface="Times New Roman" panose="02020603050405020304" pitchFamily="18" charset="0"/>
              </a:rPr>
              <a:t>Feb 19 			(Monday)			– No Conf Call		Holiday</a:t>
            </a:r>
            <a:endParaRPr lang="en-US" sz="1400" dirty="0">
              <a:solidFill>
                <a:srgbClr val="FF0000"/>
              </a:solidFill>
              <a:effectLst/>
              <a:highlight>
                <a:srgbClr val="00FFFF"/>
              </a:highligh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22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26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Feb 29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04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Mar 07		(Thursday) 		– Joint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March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t>Discuss technical submissions</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a:xfrm>
            <a:off x="685800" y="1981200"/>
            <a:ext cx="7770813" cy="4113213"/>
          </a:xfrm>
        </p:spPr>
        <p:txBody>
          <a:bodyPr/>
          <a:lstStyle/>
          <a:p>
            <a:endParaRPr lang="en-US" dirty="0"/>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January 2024</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 </a:t>
            </a:r>
            <a:r>
              <a:rPr lang="en-GB" sz="1400" dirty="0"/>
              <a:t>Dongguk Lim (</a:t>
            </a:r>
            <a:r>
              <a:rPr lang="en-GB" sz="1400" dirty="0">
                <a:hlinkClick r:id="rId6"/>
              </a:rPr>
              <a:t>dongguk.lim@lge.com</a:t>
            </a:r>
            <a:r>
              <a:rPr lang="en-GB" sz="1400" dirty="0"/>
              <a:t> ), Sigurd Schelstraete (</a:t>
            </a:r>
            <a:r>
              <a:rPr lang="en-GB" sz="1400" dirty="0">
                <a:hlinkClick r:id="rId7"/>
              </a:rPr>
              <a:t>sschelstraete@maxlinear.com</a:t>
            </a:r>
            <a:r>
              <a:rPr lang="en-GB" sz="1400" dirty="0"/>
              <a:t>) &amp; Tianyu Wu (</a:t>
            </a:r>
            <a:r>
              <a:rPr lang="en-GB" sz="1400" dirty="0">
                <a:hlinkClick r:id="rId8"/>
              </a:rPr>
              <a:t>tianyu@apple.com</a:t>
            </a:r>
            <a:r>
              <a:rPr lang="en-GB" sz="1400" dirty="0"/>
              <a:t>) </a:t>
            </a:r>
          </a:p>
          <a:p>
            <a:pPr marL="800100" lvl="1">
              <a:buFont typeface="Arial" panose="020B0604020202020204" pitchFamily="34" charset="0"/>
              <a:buChar char="•"/>
            </a:pPr>
            <a:r>
              <a:rPr lang="en-GB" sz="1400" b="1" dirty="0"/>
              <a:t>MAC:</a:t>
            </a:r>
            <a:r>
              <a:rPr lang="en-GB" sz="1400" dirty="0"/>
              <a:t> Xiaofei Wang (</a:t>
            </a:r>
            <a:r>
              <a:rPr lang="en-GB" sz="1400" dirty="0">
                <a:hlinkClick r:id="rId9"/>
              </a:rPr>
              <a:t>xiaofei.wang@interdigital.com</a:t>
            </a:r>
            <a:r>
              <a:rPr lang="en-GB" sz="1400" dirty="0"/>
              <a:t>), Srinivas Kandala (</a:t>
            </a:r>
            <a:r>
              <a:rPr lang="en-GB" sz="1400" dirty="0">
                <a:hlinkClick r:id="rId10"/>
              </a:rPr>
              <a:t>srini.k1@samsung.com</a:t>
            </a:r>
            <a:r>
              <a:rPr lang="en-GB" sz="1400" dirty="0"/>
              <a:t>), Jeongki Kim (</a:t>
            </a:r>
            <a:r>
              <a:rPr lang="en-GB" sz="1400" dirty="0">
                <a:hlinkClick r:id="rId11"/>
              </a:rPr>
              <a:t>jeongki.kim.ieee@gmail.com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January 2024</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January 2024</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187611</TotalTime>
  <Words>6712</Words>
  <Application>Microsoft Office PowerPoint</Application>
  <PresentationFormat>On-screen Show (4:3)</PresentationFormat>
  <Paragraphs>1626</Paragraphs>
  <Slides>62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Arial Black</vt:lpstr>
      <vt:lpstr>Calibri</vt:lpstr>
      <vt:lpstr>Monotype Sorts</vt:lpstr>
      <vt:lpstr>Times New Roman</vt:lpstr>
      <vt:lpstr>Wingdings</vt:lpstr>
      <vt:lpstr>Office Theme</vt:lpstr>
      <vt:lpstr>Document</vt:lpstr>
      <vt:lpstr>TGbn January 2024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Submissions List 3</vt:lpstr>
      <vt:lpstr>Submissions List 4</vt:lpstr>
      <vt:lpstr>Submissions List 5</vt:lpstr>
      <vt:lpstr>Submissions List 6</vt:lpstr>
      <vt:lpstr>Submissions List 7</vt:lpstr>
      <vt:lpstr>Submissions List 8</vt:lpstr>
      <vt:lpstr>Submissions List 9</vt:lpstr>
      <vt:lpstr>Submissions List 10</vt:lpstr>
      <vt:lpstr>Submissions List 11</vt:lpstr>
      <vt:lpstr>Submissions List 12</vt:lpstr>
      <vt:lpstr>Submissions List 13</vt:lpstr>
      <vt:lpstr>Submissions List (Pending SPs) - 1</vt:lpstr>
      <vt:lpstr>Submissions List (Pending SPs) - 2</vt:lpstr>
      <vt:lpstr>Monday Joint Agenda-PM1</vt:lpstr>
      <vt:lpstr>Summary from November 2023 meeting</vt:lpstr>
      <vt:lpstr>Approve TG Minutes</vt:lpstr>
      <vt:lpstr>Final Call for TGbn ad-hoc chairs</vt:lpstr>
      <vt:lpstr>Submissions – Coordinated Medium Access</vt:lpstr>
      <vt:lpstr>Monday Joint Agenda–PM2</vt:lpstr>
      <vt:lpstr>Candidates for Ad-Hoc Chairs</vt:lpstr>
      <vt:lpstr>Ad-Hoc Chairs Motion</vt:lpstr>
      <vt:lpstr>Submissions  (C-TDMA &amp; NC AP MLD)</vt:lpstr>
      <vt:lpstr>Tuesday PHY Agenda–AM1</vt:lpstr>
      <vt:lpstr>Tuesday MAC Agenda–AM1</vt:lpstr>
      <vt:lpstr>Tuesday PHY Agenda–PM1</vt:lpstr>
      <vt:lpstr>Tuesday MAC Agenda–PM1</vt:lpstr>
      <vt:lpstr>Wednesday PHY Agenda–AM1</vt:lpstr>
      <vt:lpstr>Wednesday MAC Agenda–AM1</vt:lpstr>
      <vt:lpstr>Wednesday PHY Agenda–AM2</vt:lpstr>
      <vt:lpstr>Wednesday MAC Agenda–AM2</vt:lpstr>
      <vt:lpstr>Thursday PHY Agenda–AM1</vt:lpstr>
      <vt:lpstr>Thursday MAC Agenda–AM1</vt:lpstr>
      <vt:lpstr>Thursday Joint Agenda-AM2</vt:lpstr>
      <vt:lpstr>Submissions (C-RTWT)</vt:lpstr>
      <vt:lpstr>Thursday Joint Agenda-PM2</vt:lpstr>
      <vt:lpstr>Submissions (C-RTWT, C-SR - 1hr)</vt:lpstr>
      <vt:lpstr>Motions</vt:lpstr>
      <vt:lpstr>Teleconference Plan</vt:lpstr>
      <vt:lpstr>Goals for March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1436</cp:revision>
  <cp:lastPrinted>1601-01-01T00:00:00Z</cp:lastPrinted>
  <dcterms:created xsi:type="dcterms:W3CDTF">2017-01-26T15:28:16Z</dcterms:created>
  <dcterms:modified xsi:type="dcterms:W3CDTF">2024-01-18T20:18:09Z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