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70" r:id="rId20"/>
    <p:sldId id="877" r:id="rId21"/>
    <p:sldId id="1367" r:id="rId22"/>
    <p:sldId id="897" r:id="rId23"/>
    <p:sldId id="1372" r:id="rId24"/>
    <p:sldId id="1377" r:id="rId25"/>
    <p:sldId id="1374" r:id="rId26"/>
    <p:sldId id="905" r:id="rId27"/>
    <p:sldId id="1375" r:id="rId28"/>
    <p:sldId id="1376" r:id="rId29"/>
    <p:sldId id="1378" r:id="rId30"/>
    <p:sldId id="1379" r:id="rId31"/>
    <p:sldId id="1380" r:id="rId32"/>
    <p:sldId id="1381" r:id="rId33"/>
    <p:sldId id="1382"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55721504"/>
        <c:axId val="1955714432"/>
      </c:barChart>
      <c:catAx>
        <c:axId val="19557215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55714432"/>
        <c:crosses val="autoZero"/>
        <c:auto val="1"/>
        <c:lblAlgn val="ctr"/>
        <c:lblOffset val="100"/>
        <c:noMultiLvlLbl val="0"/>
      </c:catAx>
      <c:valAx>
        <c:axId val="19557144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5572150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9485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3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57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7286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63843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2024-01-16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21518801"/>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24/0109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a:t>
                      </a:r>
                      <a:r>
                        <a:rPr lang="en-US" altLang="zh-CN" sz="1200" kern="1200" dirty="0" smtClean="0">
                          <a:solidFill>
                            <a:srgbClr val="0000FF"/>
                          </a:solidFill>
                          <a:latin typeface="+mn-lt"/>
                          <a:ea typeface="+mn-ea"/>
                          <a:cs typeface="+mn-cs"/>
                        </a:rPr>
                        <a:t>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r>
                        <a:rPr lang="en-US" altLang="zh-CN" sz="1200" kern="1200" dirty="0" smtClean="0">
                          <a:solidFill>
                            <a:schemeClr val="tx1"/>
                          </a:solidFill>
                          <a:latin typeface="+mn-lt"/>
                          <a:ea typeface="+mn-ea"/>
                          <a:cs typeface="+mn-cs"/>
                        </a:rPr>
                        <a:t>24/0104</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 LB281 CR for CID 4004, 4102, 4144, 4145, 4242, </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36065812"/>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a:t>
                      </a:r>
                      <a:r>
                        <a:rPr lang="en-US" altLang="zh-CN" sz="1200" kern="1200" dirty="0" smtClean="0">
                          <a:solidFill>
                            <a:srgbClr val="00B050"/>
                          </a:solidFill>
                          <a:latin typeface="+mn-lt"/>
                          <a:ea typeface="+mn-ea"/>
                          <a:cs typeface="+mn-cs"/>
                        </a:rPr>
                        <a:t>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rgbClr val="00B050"/>
                          </a:solidFill>
                          <a:latin typeface="+mn-lt"/>
                          <a:ea typeface="+mn-ea"/>
                          <a:cs typeface="+mn-cs"/>
                        </a:rPr>
                        <a:t>24/0121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Ali Raissinia (Qualcomm Inc.)</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LB281 Comment Resolutions for Exchange bucket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r>
                        <a:rPr lang="en-US" altLang="zh-CN" sz="1200" kern="1200" dirty="0" smtClean="0">
                          <a:solidFill>
                            <a:srgbClr val="00B050"/>
                          </a:solidFill>
                          <a:latin typeface="+mn-lt"/>
                          <a:ea typeface="+mn-ea"/>
                          <a:cs typeface="+mn-cs"/>
                        </a:rPr>
                        <a:t>24/0104</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zh-CN" sz="1200" kern="1200" dirty="0" smtClean="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 LB281 CR for CID 4004, 4102, 4144, 4145, 4242, </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493-XXX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27310611"/>
              </p:ext>
            </p:extLst>
          </p:nvPr>
        </p:nvGraphicFramePr>
        <p:xfrm>
          <a:off x="3429000" y="1600200"/>
          <a:ext cx="8305801" cy="1923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619323172"/>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61307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19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r>
              <a:rPr lang="en-US" altLang="zh-CN" sz="1800" b="1" strike="sngStrike" dirty="0" smtClean="0">
                <a:solidFill>
                  <a:schemeClr val="bg1">
                    <a:lumMod val="50000"/>
                  </a:schemeClr>
                </a:solidFill>
                <a:cs typeface="Times New Roman" panose="02020603050405020304" pitchFamily="18" charset="0"/>
              </a:rPr>
              <a:t>--- Cancel?</a:t>
            </a: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728523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79231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17674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11-24/0121r0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11-24/0121r0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37041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23899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144511</TotalTime>
  <Words>3062</Words>
  <Application>Microsoft Office PowerPoint</Application>
  <PresentationFormat>宽屏</PresentationFormat>
  <Paragraphs>683</Paragraphs>
  <Slides>35</Slides>
  <Notes>34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414</cp:revision>
  <cp:lastPrinted>2014-11-04T15:04:57Z</cp:lastPrinted>
  <dcterms:created xsi:type="dcterms:W3CDTF">2007-04-17T18:10:23Z</dcterms:created>
  <dcterms:modified xsi:type="dcterms:W3CDTF">2024-01-16T21:40:24Z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(3)8f/Kd7froCqSY43jJ5eQFKH39QFxzBReDdC2hT78mtL1QfDCfmK3ocC+PXh5+M7b6ANDJ97G
5QZppsfs/68MX9GwlCGQcw8nvnqo0TykBpGwhorVukCIbQGzoO+JaIroGOcOEIEVBXupvxWJ
vGOgV+l0K/vQl8sAm9IF9xwvc7MtZs/yPmN/EWTITsD6dtMrSzFvOlwOkTjBZQy1+C5zU/np
uLxyRwAGZAqM41xWDG</vt:lpwstr>
  </property>
  <property fmtid="{D5CDD505-2E9C-101B-9397-08002B2CF9AE}" pid="27" name="_2015_ms_pID_7253431">
    <vt:lpwstr>AknzFj/zkEbwF0NlmpuS5rNhiH4spmWeeeaufxgFsMJ3XYSFAXIFRM
n+1i1oAM0YhvpMQoQ4azMJMT8WMycBesi5wU156LG2vzCWmE/i8rut0BHbGKROaUOeE4Lz2k
JzCs+ZhW1tRrmLdULeGf4ZOGFM9Fzc6qDgsAzFRqWkFkfqkRiAUEl1WY8kE5ng7Ix8VbiXBY
Rcgidy07KDWLeBhwgNoAzL7t9tVh3v6B9FwY</vt:lpwstr>
  </property>
  <property fmtid="{D5CDD505-2E9C-101B-9397-08002B2CF9AE}" pid="28" name="_2015_ms_pID_7253432">
    <vt:lpwstr>UuW5NzGfQ45DXRl+aCIVV/0=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