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58" r:id="rId4"/>
    <p:sldId id="2366" r:id="rId5"/>
    <p:sldId id="267" r:id="rId6"/>
    <p:sldId id="268" r:id="rId7"/>
    <p:sldId id="269" r:id="rId8"/>
    <p:sldId id="270" r:id="rId9"/>
    <p:sldId id="271" r:id="rId10"/>
    <p:sldId id="272" r:id="rId11"/>
    <p:sldId id="273" r:id="rId12"/>
    <p:sldId id="274" r:id="rId13"/>
    <p:sldId id="275" r:id="rId14"/>
    <p:sldId id="276" r:id="rId15"/>
    <p:sldId id="2368" r:id="rId16"/>
    <p:sldId id="2367" r:id="rId17"/>
    <p:sldId id="262" r:id="rId18"/>
    <p:sldId id="277" r:id="rId19"/>
    <p:sldId id="278" r:id="rId20"/>
    <p:sldId id="279"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p:cViewPr varScale="1">
        <p:scale>
          <a:sx n="128" d="100"/>
          <a:sy n="128" d="100"/>
        </p:scale>
        <p:origin x="200"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769828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02214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802.11-23/2163r2</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2024</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January Interim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2024-01-16</a:t>
            </a:r>
            <a:endParaRPr lang="en-GB" sz="2000" b="0" dirty="0"/>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January 17, 2023</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b="0" spc="-1" dirty="0">
                <a:solidFill>
                  <a:schemeClr val="tx1"/>
                </a:solidFill>
                <a:latin typeface="Times New Roman" panose="02020603050405020304" pitchFamily="18" charset="0"/>
                <a:cs typeface="Times New Roman" panose="02020603050405020304" pitchFamily="18" charset="0"/>
                <a:sym typeface="Arial"/>
              </a:rPr>
              <a:t>Agenda approval –  approved by unanimous consent (39 participants on-line, 15 participants in the room)</a:t>
            </a:r>
            <a:endParaRPr lang="en-US" sz="1400" b="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Approval of Telecon minutes and Interim session minutes – Motion #35 (once all posted) - Done</a:t>
            </a: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Remaining Meetings:</a:t>
            </a:r>
          </a:p>
          <a:p>
            <a:pPr marL="971550" lvl="2" indent="-342900">
              <a:spcBef>
                <a:spcPts val="0"/>
              </a:spcBef>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Thursday 			PM1</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tx1"/>
                </a:solidFill>
                <a:latin typeface="Times New Roman"/>
                <a:cs typeface="Times New Roman"/>
                <a:sym typeface="Times New Roman"/>
              </a:rPr>
              <a:t>Discussion</a:t>
            </a: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Stephane Baron  - 24/79r0 – presented, some discussion to continue Wednesday</a:t>
            </a:r>
          </a:p>
          <a:p>
            <a:pPr marL="1257300" lvl="2" indent="-342900">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Po-Kai Huang– 2 submissions</a:t>
            </a:r>
          </a:p>
          <a:p>
            <a:pPr marL="1257300" lvl="2" indent="-342900">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Phil Hawkes – continue 23/2098 discussions</a:t>
            </a:r>
          </a:p>
          <a:p>
            <a:pPr marL="1257300" lvl="2" indent="-342900">
              <a:defRPr sz="1500" spc="-1">
                <a:latin typeface="Arial"/>
                <a:ea typeface="Arial"/>
                <a:cs typeface="Arial"/>
                <a:sym typeface="Arial"/>
              </a:defRPr>
            </a:pPr>
            <a:r>
              <a:rPr lang="en-US" sz="1400" spc="-1" dirty="0" err="1">
                <a:solidFill>
                  <a:schemeClr val="tx1"/>
                </a:solidFill>
                <a:latin typeface="Times New Roman" panose="02020603050405020304" pitchFamily="18" charset="0"/>
                <a:cs typeface="Times New Roman" panose="02020603050405020304" pitchFamily="18" charset="0"/>
                <a:sym typeface="Arial"/>
              </a:rPr>
              <a:t>Jouni</a:t>
            </a:r>
            <a:r>
              <a:rPr lang="en-US" sz="1400" spc="-1" dirty="0">
                <a:solidFill>
                  <a:schemeClr val="tx1"/>
                </a:solidFill>
                <a:latin typeface="Times New Roman" panose="02020603050405020304" pitchFamily="18" charset="0"/>
                <a:cs typeface="Times New Roman" panose="02020603050405020304" pitchFamily="18" charset="0"/>
                <a:sym typeface="Arial"/>
              </a:rPr>
              <a:t> </a:t>
            </a:r>
            <a:r>
              <a:rPr lang="en-US" sz="1400" spc="-1" dirty="0" err="1">
                <a:solidFill>
                  <a:schemeClr val="tx1"/>
                </a:solidFill>
                <a:latin typeface="Times New Roman" panose="02020603050405020304" pitchFamily="18" charset="0"/>
                <a:cs typeface="Times New Roman" panose="02020603050405020304" pitchFamily="18" charset="0"/>
                <a:sym typeface="Arial"/>
              </a:rPr>
              <a:t>Malinen</a:t>
            </a:r>
            <a:r>
              <a:rPr lang="en-US" sz="1400" spc="-1" dirty="0">
                <a:solidFill>
                  <a:schemeClr val="tx1"/>
                </a:solidFill>
                <a:latin typeface="Times New Roman" panose="02020603050405020304" pitchFamily="18" charset="0"/>
                <a:cs typeface="Times New Roman" panose="02020603050405020304" pitchFamily="18" charset="0"/>
                <a:sym typeface="Arial"/>
              </a:rPr>
              <a:t> – 24/46r0 – presented, some feedback to be reviewed on Wednesday with straw poll</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r>
              <a:rPr lang="en-US" sz="1400" b="1" spc="-1" dirty="0">
                <a:solidFill>
                  <a:schemeClr val="tx1"/>
                </a:solidFill>
                <a:latin typeface="Times New Roman" panose="02020603050405020304" pitchFamily="18" charset="0"/>
                <a:cs typeface="Times New Roman" panose="02020603050405020304" pitchFamily="18" charset="0"/>
                <a:sym typeface="Arial"/>
              </a:rPr>
              <a:t>Recess</a:t>
            </a:r>
            <a:endParaRPr lang="en-US" sz="1400" dirty="0">
              <a:solidFill>
                <a:schemeClr val="tx1"/>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2816479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January 16, 2023</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(39 participants on-line, 15 participants in the room)</a:t>
            </a:r>
            <a:endParaRPr lang="en-US" sz="1400" b="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Approval of Telecon minutes and Interim session minutes – Motion #35 (once all posted) - Done</a:t>
            </a: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Remaining Meetings:</a:t>
            </a:r>
          </a:p>
          <a:p>
            <a:pPr marL="971550" lvl="2" indent="-342900">
              <a:spcBef>
                <a:spcPts val="0"/>
              </a:spcBef>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Wednesday 		PM2 </a:t>
            </a:r>
          </a:p>
          <a:p>
            <a:pPr marL="971550" lvl="2" indent="-342900">
              <a:spcBef>
                <a:spcPts val="0"/>
              </a:spcBef>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Thursday 			PM1</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Dan Harkins – straw poll – poll was run</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Stephane Baron  - 24/79r0 – presented, some discussion to continue Wednesday</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2 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Phil Hawkes – continue 23/2098 discussions</a:t>
            </a:r>
          </a:p>
          <a:p>
            <a:pPr marL="1257300" lvl="2" indent="-342900">
              <a:defRPr sz="1500" spc="-1">
                <a:latin typeface="Arial"/>
                <a:ea typeface="Arial"/>
                <a:cs typeface="Arial"/>
                <a:sym typeface="Arial"/>
              </a:defRPr>
            </a:pP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Jouni</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a:t>
            </a: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Malinen</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 24/46r0 – presented, some feedback to be reviewed on Wednesday with straw poll</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28400714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January 15, 2023</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(29 participants on-line, 15 participants in the room)</a:t>
            </a:r>
            <a:endParaRPr lang="en-US" sz="1400" b="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Approval of Telecon minutes and Interim session minutes – Motion #35 (once all posted) - Tuesday</a:t>
            </a: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Remaining Meetings:</a:t>
            </a:r>
          </a:p>
          <a:p>
            <a:pPr marL="971550" lvl="2" indent="-342900">
              <a:spcBef>
                <a:spcPts val="0"/>
              </a:spcBef>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Tuesday 			AM2 </a:t>
            </a:r>
          </a:p>
          <a:p>
            <a:pPr marL="971550" lvl="2" indent="-342900">
              <a:spcBef>
                <a:spcPts val="0"/>
              </a:spcBef>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Wednesday 		PM2 </a:t>
            </a:r>
          </a:p>
          <a:p>
            <a:pPr marL="971550" lvl="2" indent="-342900">
              <a:spcBef>
                <a:spcPts val="0"/>
              </a:spcBef>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Thursday 			PM1</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Jouni</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a:t>
            </a: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Malinen</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 24/46r0 – presented, some feedback to be reviewed on Wednesday with straw poll</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Stephane Baron  - 24/79r0</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2 submissions</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35</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dirty="0"/>
              <a:t>Approve the minutes for:</a:t>
            </a:r>
          </a:p>
          <a:p>
            <a:r>
              <a:rPr lang="en-US" dirty="0"/>
              <a:t>2023 November 802.11 Plenary: 11-23/2073r0,</a:t>
            </a:r>
          </a:p>
          <a:p>
            <a:r>
              <a:rPr lang="en-US" dirty="0"/>
              <a:t>TGbi Teleconferences: 11-23/2172r0 (07 December), 11-23/2191r0 (14 December), 11-24/18r0 (04 January), 11-24/60r0 (11 January)</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Stephane Baron	</a:t>
            </a:r>
          </a:p>
          <a:p>
            <a:r>
              <a:rPr lang="en-US" dirty="0"/>
              <a:t>Second:  Antonio de la Oliva</a:t>
            </a:r>
          </a:p>
          <a:p>
            <a:r>
              <a:rPr lang="en-US" dirty="0"/>
              <a:t>Approved by unanimous consent,  xx on-line and x local</a:t>
            </a:r>
          </a:p>
          <a:p>
            <a:endParaRPr lang="en-US" dirty="0"/>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1392977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2023 January Interim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January IEEE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https://touchpoint.eventsair.com/2024-jan-ieee-802-wireless-interim-session</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1884</TotalTime>
  <Words>2328</Words>
  <Application>Microsoft Macintosh PowerPoint</Application>
  <PresentationFormat>Widescreen</PresentationFormat>
  <Paragraphs>225</Paragraphs>
  <Slides>20</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Monotype Sorts</vt:lpstr>
      <vt:lpstr>Symbol</vt:lpstr>
      <vt:lpstr>Times New Roman</vt:lpstr>
      <vt:lpstr>Office Theme</vt:lpstr>
      <vt:lpstr>Document</vt:lpstr>
      <vt:lpstr>January Interim Session Agenda</vt:lpstr>
      <vt:lpstr>Abstract</vt:lpstr>
      <vt:lpstr>IEEE 802.11   Enhanced Data Privacy Task Group</vt:lpstr>
      <vt:lpstr>Registration for the January IEEE 802 wireless interim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TGbi Agenda – January 17, 2023</vt:lpstr>
      <vt:lpstr>TGbi Agenda – January 16, 2023</vt:lpstr>
      <vt:lpstr>TGbi Agenda – January 15, 2023</vt:lpstr>
      <vt:lpstr>Motion # 35</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Carol Ansley</cp:lastModifiedBy>
  <cp:revision>18</cp:revision>
  <cp:lastPrinted>1601-01-01T00:00:00Z</cp:lastPrinted>
  <dcterms:created xsi:type="dcterms:W3CDTF">2023-11-10T19:40:49Z</dcterms:created>
  <dcterms:modified xsi:type="dcterms:W3CDTF">2024-01-16T17:34:34Z</dcterms:modified>
  <cp:category>Name, Affiliation</cp:category>
</cp:coreProperties>
</file>