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93" r:id="rId4"/>
    <p:sldId id="273" r:id="rId5"/>
    <p:sldId id="282" r:id="rId6"/>
    <p:sldId id="280" r:id="rId7"/>
    <p:sldId id="283" r:id="rId8"/>
    <p:sldId id="265" r:id="rId9"/>
    <p:sldId id="291" r:id="rId10"/>
    <p:sldId id="262" r:id="rId11"/>
    <p:sldId id="270" r:id="rId12"/>
    <p:sldId id="272" r:id="rId13"/>
    <p:sldId id="271" r:id="rId14"/>
    <p:sldId id="284" r:id="rId15"/>
    <p:sldId id="286" r:id="rId16"/>
    <p:sldId id="263" r:id="rId17"/>
    <p:sldId id="287" r:id="rId18"/>
    <p:sldId id="288" r:id="rId19"/>
    <p:sldId id="289" r:id="rId20"/>
    <p:sldId id="290" r:id="rId21"/>
    <p:sldId id="264" r:id="rId22"/>
    <p:sldId id="274" r:id="rId23"/>
    <p:sldId id="275" r:id="rId24"/>
    <p:sldId id="276" r:id="rId25"/>
    <p:sldId id="277" r:id="rId26"/>
    <p:sldId id="278" r:id="rId27"/>
    <p:sldId id="279"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 id="27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62"/>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091" autoAdjust="0"/>
    <p:restoredTop sz="94660"/>
  </p:normalViewPr>
  <p:slideViewPr>
    <p:cSldViewPr>
      <p:cViewPr varScale="1">
        <p:scale>
          <a:sx n="113" d="100"/>
          <a:sy n="113" d="100"/>
        </p:scale>
        <p:origin x="200" y="50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802.11-23/2132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802.11-23/2132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2024</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802.11-23/2132</a:t>
            </a:r>
          </a:p>
        </p:txBody>
      </p:sp>
      <p:sp>
        <p:nvSpPr>
          <p:cNvPr id="5" name="Rectangle 3"/>
          <p:cNvSpPr>
            <a:spLocks noGrp="1" noChangeArrowheads="1"/>
          </p:cNvSpPr>
          <p:nvPr>
            <p:ph type="dt"/>
          </p:nvPr>
        </p:nvSpPr>
        <p:spPr>
          <a:ln/>
        </p:spPr>
        <p:txBody>
          <a:bodyPr/>
          <a:lstStyle/>
          <a:p>
            <a:r>
              <a:rPr lang="en-GB"/>
              <a:t>January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802.11-23/2132</a:t>
            </a:r>
          </a:p>
        </p:txBody>
      </p:sp>
      <p:sp>
        <p:nvSpPr>
          <p:cNvPr id="5" name="Rectangle 3"/>
          <p:cNvSpPr>
            <a:spLocks noGrp="1" noChangeArrowheads="1"/>
          </p:cNvSpPr>
          <p:nvPr>
            <p:ph type="dt"/>
          </p:nvPr>
        </p:nvSpPr>
        <p:spPr>
          <a:ln/>
        </p:spPr>
        <p:txBody>
          <a:bodyPr/>
          <a:lstStyle/>
          <a:p>
            <a:r>
              <a:rPr lang="en-GB"/>
              <a:t>January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802.11-23/2132</a:t>
            </a:r>
          </a:p>
        </p:txBody>
      </p:sp>
      <p:sp>
        <p:nvSpPr>
          <p:cNvPr id="5" name="Rectangle 3"/>
          <p:cNvSpPr>
            <a:spLocks noGrp="1" noChangeArrowheads="1"/>
          </p:cNvSpPr>
          <p:nvPr>
            <p:ph type="dt"/>
          </p:nvPr>
        </p:nvSpPr>
        <p:spPr>
          <a:ln/>
        </p:spPr>
        <p:txBody>
          <a:bodyPr/>
          <a:lstStyle/>
          <a:p>
            <a:r>
              <a:rPr lang="en-GB"/>
              <a:t>January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802.11-23/2132</a:t>
            </a:r>
          </a:p>
        </p:txBody>
      </p:sp>
      <p:sp>
        <p:nvSpPr>
          <p:cNvPr id="5" name="Rectangle 3"/>
          <p:cNvSpPr>
            <a:spLocks noGrp="1" noChangeArrowheads="1"/>
          </p:cNvSpPr>
          <p:nvPr>
            <p:ph type="dt"/>
          </p:nvPr>
        </p:nvSpPr>
        <p:spPr>
          <a:ln/>
        </p:spPr>
        <p:txBody>
          <a:bodyPr/>
          <a:lstStyle/>
          <a:p>
            <a:r>
              <a:rPr lang="en-GB"/>
              <a:t>January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802.11-23/2132</a:t>
            </a:r>
          </a:p>
        </p:txBody>
      </p:sp>
      <p:sp>
        <p:nvSpPr>
          <p:cNvPr id="5" name="Rectangle 3"/>
          <p:cNvSpPr>
            <a:spLocks noGrp="1" noChangeArrowheads="1"/>
          </p:cNvSpPr>
          <p:nvPr>
            <p:ph type="dt"/>
          </p:nvPr>
        </p:nvSpPr>
        <p:spPr>
          <a:ln/>
        </p:spPr>
        <p:txBody>
          <a:bodyPr/>
          <a:lstStyle/>
          <a:p>
            <a:r>
              <a:rPr lang="en-GB"/>
              <a:t>January 2024</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2024</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GB"/>
              <a:t>January 2024</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2024</a:t>
            </a:r>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2024</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2024</a:t>
            </a:r>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2024</a:t>
            </a:r>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2024</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2024</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802.11-23/2132r0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Coexistence</a:t>
            </a:r>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2024-01-15</a:t>
            </a:r>
          </a:p>
        </p:txBody>
      </p:sp>
      <p:sp>
        <p:nvSpPr>
          <p:cNvPr id="6" name="Date Placeholder 3"/>
          <p:cNvSpPr>
            <a:spLocks noGrp="1"/>
          </p:cNvSpPr>
          <p:nvPr>
            <p:ph type="dt" idx="10"/>
          </p:nvPr>
        </p:nvSpPr>
        <p:spPr/>
        <p:txBody>
          <a:bodyPr/>
          <a:lstStyle/>
          <a:p>
            <a:r>
              <a:rPr lang="en-GB"/>
              <a:t>January 2024</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IEEE 802 wireless interim session</a:t>
            </a:r>
            <a:endParaRPr lang="en-GB" dirty="0"/>
          </a:p>
        </p:txBody>
      </p:sp>
      <p:sp>
        <p:nvSpPr>
          <p:cNvPr id="9218" name="Rectangle 2"/>
          <p:cNvSpPr>
            <a:spLocks noGrp="1" noChangeArrowheads="1"/>
          </p:cNvSpPr>
          <p:nvPr>
            <p:ph idx="1"/>
          </p:nvPr>
        </p:nvSpPr>
        <p:spPr>
          <a:xfrm>
            <a:off x="914401" y="1916832"/>
            <a:ext cx="10361084" cy="4113213"/>
          </a:xfrm>
          <a:ln/>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January 2024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January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122184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January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January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Tree>
    <p:extLst>
      <p:ext uri="{BB962C8B-B14F-4D97-AF65-F5344CB8AC3E}">
        <p14:creationId xmlns:p14="http://schemas.microsoft.com/office/powerpoint/2010/main" val="2127168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p:txBody>
          <a:bodyPr/>
          <a:lstStyle/>
          <a:p>
            <a:r>
              <a:rPr lang="en-GB" dirty="0" err="1"/>
              <a:t>Coex</a:t>
            </a:r>
            <a:r>
              <a:rPr lang="en-GB" dirty="0"/>
              <a:t> SC March 2024</a:t>
            </a:r>
          </a:p>
          <a:p>
            <a:pPr>
              <a:buFont typeface="Arial" panose="020B0604020202020204" pitchFamily="34" charset="0"/>
              <a:buChar char="•"/>
            </a:pPr>
            <a:r>
              <a:rPr lang="en-GB" dirty="0"/>
              <a:t>ETSI BRAN #120 update</a:t>
            </a:r>
          </a:p>
          <a:p>
            <a:pPr>
              <a:buFont typeface="Arial" panose="020B0604020202020204" pitchFamily="34" charset="0"/>
              <a:buChar char="•"/>
            </a:pPr>
            <a:r>
              <a:rPr lang="en-GB" dirty="0"/>
              <a:t>Bluetooth update</a:t>
            </a:r>
          </a:p>
          <a:p>
            <a:pPr>
              <a:buFont typeface="Arial" panose="020B0604020202020204" pitchFamily="34" charset="0"/>
              <a:buChar char="•"/>
            </a:pPr>
            <a:r>
              <a:rPr lang="en-GB"/>
              <a:t>Tutorial: AFC / DSA </a:t>
            </a:r>
            <a:endParaRPr lang="en-GB" dirty="0"/>
          </a:p>
          <a:p>
            <a:pPr>
              <a:buFont typeface="Arial" panose="020B0604020202020204" pitchFamily="34" charset="0"/>
              <a:buChar char="•"/>
            </a:pPr>
            <a:r>
              <a:rPr lang="en-GB" dirty="0"/>
              <a:t>Joint session with 15.4.ab ?</a:t>
            </a:r>
          </a:p>
          <a:p>
            <a:pPr>
              <a:buFont typeface="Arial" panose="020B0604020202020204" pitchFamily="34" charset="0"/>
              <a:buChar char="•"/>
            </a:pPr>
            <a:r>
              <a:rPr lang="en-GB" dirty="0"/>
              <a:t>Etc …. ???</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January 2024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t>None</a:t>
            </a:r>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January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352539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January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January 2024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a:t>(8) </a:t>
            </a:r>
            <a:r>
              <a:rPr lang="en-US" dirty="0"/>
              <a:t>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January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4255502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January 2024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GB"/>
              <a:t>January 2024</a:t>
            </a:r>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592416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GB"/>
              <a:t>January 2024</a:t>
            </a:r>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4186714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GB"/>
              <a:t>January 2024</a:t>
            </a:r>
            <a:endParaRPr lang="en-GB" dirty="0"/>
          </a:p>
        </p:txBody>
      </p:sp>
      <p:sp>
        <p:nvSpPr>
          <p:cNvPr id="7" name="Content Placeholder 2">
            <a:extLst>
              <a:ext uri="{FF2B5EF4-FFF2-40B4-BE49-F238E27FC236}">
                <a16:creationId xmlns:a16="http://schemas.microsoft.com/office/drawing/2014/main" id="{D7AE8595-8983-9497-6974-A0A26155D3E1}"/>
              </a:ext>
            </a:extLst>
          </p:cNvPr>
          <p:cNvSpPr>
            <a:spLocks noGrp="1"/>
          </p:cNvSpPr>
          <p:nvPr>
            <p:ph sz="half" idx="1"/>
          </p:nvPr>
        </p:nvSpPr>
        <p:spPr>
          <a:xfrm>
            <a:off x="685800" y="1981200"/>
            <a:ext cx="3810000" cy="4114800"/>
          </a:xfrm>
        </p:spPr>
        <p:txBody>
          <a:bodyPr/>
          <a:lstStyle/>
          <a:p>
            <a:r>
              <a:rPr lang="en-GB" dirty="0"/>
              <a:t>Meeting schedule for 2023</a:t>
            </a:r>
          </a:p>
          <a:p>
            <a:pPr lvl="1"/>
            <a:r>
              <a:rPr lang="en-GB" dirty="0"/>
              <a:t>BRAN#117a</a:t>
            </a:r>
          </a:p>
          <a:p>
            <a:pPr lvl="2"/>
            <a:r>
              <a:rPr lang="en-GB" dirty="0"/>
              <a:t>23 Jan 2023</a:t>
            </a:r>
          </a:p>
          <a:p>
            <a:pPr lvl="2"/>
            <a:r>
              <a:rPr lang="en-GB" dirty="0"/>
              <a:t>EN 303 687</a:t>
            </a:r>
          </a:p>
          <a:p>
            <a:pPr lvl="1"/>
            <a:r>
              <a:rPr lang="en-GB" dirty="0"/>
              <a:t>BRAN#117c</a:t>
            </a:r>
          </a:p>
          <a:p>
            <a:pPr lvl="2"/>
            <a:r>
              <a:rPr lang="en-GB" dirty="0"/>
              <a:t>27 Jan 2023</a:t>
            </a:r>
          </a:p>
          <a:p>
            <a:pPr lvl="2"/>
            <a:r>
              <a:rPr lang="en-GB" dirty="0"/>
              <a:t>EN 303 687</a:t>
            </a:r>
          </a:p>
          <a:p>
            <a:pPr lvl="1"/>
            <a:r>
              <a:rPr lang="en-GB" dirty="0"/>
              <a:t>BRAN#117d</a:t>
            </a:r>
          </a:p>
          <a:p>
            <a:pPr lvl="2"/>
            <a:r>
              <a:rPr lang="en-GB" dirty="0"/>
              <a:t>10 Feb 2023</a:t>
            </a:r>
          </a:p>
          <a:p>
            <a:pPr lvl="2"/>
            <a:r>
              <a:rPr lang="en-GB" dirty="0"/>
              <a:t>EN 303 687</a:t>
            </a:r>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pPr lvl="1"/>
            <a:r>
              <a:rPr lang="en-GB" kern="0" dirty="0"/>
              <a:t>BRAN#118</a:t>
            </a:r>
          </a:p>
          <a:p>
            <a:pPr lvl="2"/>
            <a:r>
              <a:rPr lang="en-GB" sz="1800" kern="0" dirty="0"/>
              <a:t> 27 Feb 2023 to 3 Mar 2023</a:t>
            </a:r>
          </a:p>
          <a:p>
            <a:pPr lvl="1"/>
            <a:r>
              <a:rPr lang="en-GB" kern="0" dirty="0"/>
              <a:t>BRAN#119</a:t>
            </a:r>
          </a:p>
          <a:p>
            <a:pPr lvl="2"/>
            <a:r>
              <a:rPr lang="en-GB" sz="1800" kern="0" dirty="0"/>
              <a:t> 12 June 2023 to 16 Jun 2023</a:t>
            </a:r>
          </a:p>
          <a:p>
            <a:pPr lvl="1"/>
            <a:r>
              <a:rPr lang="en-GB" kern="0" dirty="0"/>
              <a:t>BRAN#120</a:t>
            </a:r>
          </a:p>
          <a:p>
            <a:pPr lvl="2"/>
            <a:r>
              <a:rPr lang="en-GB" sz="1800" kern="0" dirty="0"/>
              <a:t> 18 Sep 2023 to 22 Sep 2023</a:t>
            </a:r>
          </a:p>
          <a:p>
            <a:pPr lvl="1"/>
            <a:r>
              <a:rPr lang="en-GB" kern="0" dirty="0"/>
              <a:t>BRAN#121</a:t>
            </a:r>
          </a:p>
          <a:p>
            <a:pPr lvl="2"/>
            <a:r>
              <a:rPr lang="en-GB" sz="1800" kern="0" dirty="0"/>
              <a:t> 23 Oct 2023 to 27 Oct 2023</a:t>
            </a:r>
          </a:p>
          <a:p>
            <a:pPr lvl="1"/>
            <a:r>
              <a:rPr lang="en-GB" kern="0" dirty="0"/>
              <a:t>BRAN#122</a:t>
            </a:r>
          </a:p>
          <a:p>
            <a:pPr lvl="2"/>
            <a:r>
              <a:rPr lang="en-GB" sz="1800" kern="0" dirty="0"/>
              <a:t>11 Dec 2023 to 15 Dec 2023</a:t>
            </a:r>
          </a:p>
          <a:p>
            <a:endParaRPr lang="en-AU" kern="0" dirty="0"/>
          </a:p>
        </p:txBody>
      </p:sp>
    </p:spTree>
    <p:extLst>
      <p:ext uri="{BB962C8B-B14F-4D97-AF65-F5344CB8AC3E}">
        <p14:creationId xmlns:p14="http://schemas.microsoft.com/office/powerpoint/2010/main" val="186788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Richard Kennedy (Bluetooth SIG)</a:t>
            </a:r>
          </a:p>
          <a:p>
            <a:r>
              <a:rPr lang="en-US" dirty="0"/>
              <a:t>						Manish Kumar (NXP)</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a:xfrm>
            <a:off x="914401" y="1700808"/>
            <a:ext cx="10361084" cy="4113213"/>
          </a:xfrm>
        </p:spPr>
        <p:txBody>
          <a:bodyPr/>
          <a:lstStyle/>
          <a:p>
            <a:r>
              <a:rPr lang="en-US" dirty="0"/>
              <a:t>Tuesday, 2024-19-16, PM1 (13:30 – 16:30h)</a:t>
            </a:r>
          </a:p>
          <a:p>
            <a:pPr>
              <a:buFont typeface="Arial" panose="020B0604020202020204" pitchFamily="34" charset="0"/>
              <a:buChar char="•"/>
            </a:pPr>
            <a:r>
              <a:rPr lang="en-US" dirty="0"/>
              <a:t>Meeting link: https://</a:t>
            </a:r>
            <a:r>
              <a:rPr lang="en-US" dirty="0" err="1"/>
              <a:t>ieeesa.webex.com</a:t>
            </a:r>
            <a:r>
              <a:rPr lang="en-US" dirty="0"/>
              <a:t>/</a:t>
            </a:r>
            <a:r>
              <a:rPr lang="en-US" dirty="0" err="1"/>
              <a:t>ieeesa</a:t>
            </a:r>
            <a:r>
              <a:rPr lang="en-US" dirty="0"/>
              <a:t>/</a:t>
            </a:r>
            <a:r>
              <a:rPr lang="en-US" dirty="0" err="1"/>
              <a:t>j.php?MTID</a:t>
            </a:r>
            <a:r>
              <a:rPr lang="en-US" dirty="0"/>
              <a:t>=m52d3cfcbe64c546bb12b4c25d9710ab3</a:t>
            </a:r>
          </a:p>
          <a:p>
            <a:r>
              <a:rPr lang="en-US" dirty="0"/>
              <a:t>Tuesday, 2024-19-16, EVE (19:30 – 21:30h)</a:t>
            </a:r>
          </a:p>
          <a:p>
            <a:pPr>
              <a:buFont typeface="Arial" panose="020B0604020202020204" pitchFamily="34" charset="0"/>
              <a:buChar char="•"/>
            </a:pPr>
            <a:r>
              <a:rPr lang="en-US" dirty="0"/>
              <a:t>Meeting link: https://</a:t>
            </a:r>
            <a:r>
              <a:rPr lang="en-US" dirty="0" err="1"/>
              <a:t>ieeesa.webex.com</a:t>
            </a:r>
            <a:r>
              <a:rPr lang="en-US" dirty="0"/>
              <a:t>/</a:t>
            </a:r>
            <a:r>
              <a:rPr lang="en-US" dirty="0" err="1"/>
              <a:t>ieeesa</a:t>
            </a:r>
            <a:r>
              <a:rPr lang="en-US" dirty="0"/>
              <a:t>/</a:t>
            </a:r>
            <a:r>
              <a:rPr lang="en-US" dirty="0" err="1"/>
              <a:t>j.php?MTID</a:t>
            </a:r>
            <a:r>
              <a:rPr lang="en-US" dirty="0"/>
              <a:t>=m67b37cf795f796eb9b69237199793089</a:t>
            </a:r>
          </a:p>
          <a:p>
            <a:r>
              <a:rPr lang="en-US" dirty="0"/>
              <a:t>Wednesday, 2024-19-17, AM2 (10:30 – 12:30h)</a:t>
            </a:r>
          </a:p>
          <a:p>
            <a:pPr>
              <a:buFont typeface="Arial" panose="020B0604020202020204" pitchFamily="34" charset="0"/>
              <a:buChar char="•"/>
            </a:pPr>
            <a:r>
              <a:rPr lang="en-US" dirty="0"/>
              <a:t>Meeting link: https://</a:t>
            </a:r>
            <a:r>
              <a:rPr lang="en-US" dirty="0" err="1"/>
              <a:t>ieeesa.webex.com</a:t>
            </a:r>
            <a:r>
              <a:rPr lang="en-US" dirty="0"/>
              <a:t>/</a:t>
            </a:r>
            <a:r>
              <a:rPr lang="en-US" dirty="0" err="1"/>
              <a:t>ieeesa</a:t>
            </a:r>
            <a:r>
              <a:rPr lang="en-US" dirty="0"/>
              <a:t>/</a:t>
            </a:r>
            <a:r>
              <a:rPr lang="en-US" dirty="0" err="1"/>
              <a:t>j.php?MTID</a:t>
            </a:r>
            <a:r>
              <a:rPr lang="en-US" dirty="0"/>
              <a:t>=m363f592d6452188a469e45110a5574f9</a:t>
            </a:r>
          </a:p>
          <a:p>
            <a:pPr marL="0" indent="0"/>
            <a:endParaRPr lang="en-US" dirty="0"/>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January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69655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11-23/2130r1</a:t>
            </a:r>
            <a:r>
              <a:rPr lang="en-US" dirty="0"/>
              <a:t>.</a:t>
            </a:r>
          </a:p>
          <a:p>
            <a:endParaRPr lang="en-US" dirty="0"/>
          </a:p>
          <a:p>
            <a:r>
              <a:rPr lang="en-US" dirty="0"/>
              <a:t>Mover:</a:t>
            </a:r>
          </a:p>
          <a:p>
            <a:r>
              <a:rPr lang="en-US" dirty="0"/>
              <a:t>Second:</a:t>
            </a:r>
          </a:p>
          <a:p>
            <a:r>
              <a:rPr lang="en-US" strike="sngStrike"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11-23/2112r0.</a:t>
            </a:r>
          </a:p>
          <a:p>
            <a:pPr>
              <a:buFont typeface="Arial" panose="020B0604020202020204" pitchFamily="34" charset="0"/>
              <a:buChar char="•"/>
            </a:pPr>
            <a:endParaRPr lang="en-US" dirty="0"/>
          </a:p>
          <a:p>
            <a:pPr marL="0" indent="0"/>
            <a:r>
              <a:rPr lang="en-US" strike="sngStrike" dirty="0"/>
              <a:t>Mover / Second: (Motion on consent agenda – motion passes)</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January 2024</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405493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GB"/>
              <a:t>January 2024</a:t>
            </a:r>
            <a:endParaRPr lang="en-GB" dirty="0"/>
          </a:p>
        </p:txBody>
      </p:sp>
    </p:spTree>
    <p:extLst>
      <p:ext uri="{BB962C8B-B14F-4D97-AF65-F5344CB8AC3E}">
        <p14:creationId xmlns:p14="http://schemas.microsoft.com/office/powerpoint/2010/main" val="41311922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796</TotalTime>
  <Words>1476</Words>
  <Application>Microsoft Macintosh PowerPoint</Application>
  <PresentationFormat>Widescreen</PresentationFormat>
  <Paragraphs>238</Paragraphs>
  <Slides>27</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2" baseType="lpstr">
      <vt:lpstr>Arial Unicode MS</vt:lpstr>
      <vt:lpstr>Arial</vt:lpstr>
      <vt:lpstr>Times New Roman</vt:lpstr>
      <vt:lpstr>Office Theme</vt:lpstr>
      <vt:lpstr>Document</vt:lpstr>
      <vt:lpstr>Chair’s Meeting Slides Coex SC -- Coexistence</vt:lpstr>
      <vt:lpstr>Abstract</vt:lpstr>
      <vt:lpstr>Coex SC Leadership</vt:lpstr>
      <vt:lpstr>WebEx dial-in information</vt:lpstr>
      <vt:lpstr>(1) Opening formalities</vt:lpstr>
      <vt:lpstr>Motion: Approval of Agenda</vt:lpstr>
      <vt:lpstr>Motion: Approval of minutes</vt:lpstr>
      <vt:lpstr>(2) Announcements</vt:lpstr>
      <vt:lpstr>Review of IEEE-SA pre-PAR meeting guidelines</vt:lpstr>
      <vt:lpstr>Registration for the January IEEE 802 wireless interim session</vt:lpstr>
      <vt:lpstr>(3) Coex modus operandi &amp; Topics of interest</vt:lpstr>
      <vt:lpstr>Coex SC is a member-contribution-driven process</vt:lpstr>
      <vt:lpstr>Coex SC Topic of interest / discussion items</vt:lpstr>
      <vt:lpstr>(4) Submissions &amp; Technical discussion items</vt:lpstr>
      <vt:lpstr>(5) Administrative Items</vt:lpstr>
      <vt:lpstr>Planning of future meetings</vt:lpstr>
      <vt:lpstr>Telcos</vt:lpstr>
      <vt:lpstr>(6) Old Business</vt:lpstr>
      <vt:lpstr>(7) New Business</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creator>Emmelmann, Marc</dc:creator>
  <cp:lastModifiedBy>Emmelmann, Marc</cp:lastModifiedBy>
  <cp:revision>51</cp:revision>
  <cp:lastPrinted>1601-01-01T00:00:00Z</cp:lastPrinted>
  <dcterms:created xsi:type="dcterms:W3CDTF">2023-03-14T15:47:57Z</dcterms:created>
  <dcterms:modified xsi:type="dcterms:W3CDTF">2024-01-16T15:29:46Z</dcterms:modified>
</cp:coreProperties>
</file>