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21" r:id="rId76"/>
    <p:sldId id="2616" r:id="rId77"/>
    <p:sldId id="2617" r:id="rId78"/>
    <p:sldId id="2618" r:id="rId79"/>
    <p:sldId id="2619" r:id="rId80"/>
    <p:sldId id="2620" r:id="rId81"/>
    <p:sldId id="2622" r:id="rId82"/>
    <p:sldId id="2623" r:id="rId83"/>
    <p:sldId id="2624" r:id="rId84"/>
    <p:sldId id="2626" r:id="rId85"/>
    <p:sldId id="2627" r:id="rId86"/>
    <p:sldId id="2628" r:id="rId87"/>
    <p:sldId id="2629" r:id="rId88"/>
    <p:sldId id="2630" r:id="rId89"/>
    <p:sldId id="2552" r:id="rId90"/>
    <p:sldId id="315" r:id="rId91"/>
    <p:sldId id="312" r:id="rId92"/>
    <p:sldId id="318" r:id="rId93"/>
    <p:sldId id="472" r:id="rId94"/>
    <p:sldId id="473" r:id="rId95"/>
    <p:sldId id="474" r:id="rId96"/>
    <p:sldId id="480" r:id="rId97"/>
    <p:sldId id="259" r:id="rId98"/>
    <p:sldId id="260" r:id="rId99"/>
    <p:sldId id="261" r:id="rId100"/>
    <p:sldId id="2525" r:id="rId101"/>
    <p:sldId id="2555" r:id="rId102"/>
    <p:sldId id="2556" r:id="rId103"/>
    <p:sldId id="2557" r:id="rId104"/>
    <p:sldId id="2558"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21"/>
            <p14:sldId id="2616"/>
            <p14:sldId id="2617"/>
            <p14:sldId id="2618"/>
            <p14:sldId id="2619"/>
            <p14:sldId id="2620"/>
          </p14:sldIdLst>
        </p14:section>
        <p14:section name="Feb. 27th Telecon" id="{478F6B18-B164-49CC-941C-872219684A10}">
          <p14:sldIdLst>
            <p14:sldId id="2622"/>
            <p14:sldId id="2623"/>
            <p14:sldId id="2624"/>
            <p14:sldId id="2626"/>
            <p14:sldId id="2627"/>
            <p14:sldId id="2628"/>
            <p14:sldId id="2629"/>
            <p14:sldId id="263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9" d="100"/>
          <a:sy n="129" d="100"/>
        </p:scale>
        <p:origin x="144" y="28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3DD3212-B419-4881-B32A-5D8112007FA8}"/>
    <pc:docChg chg="modMainMaster">
      <pc:chgData name="Segev, Jonathan" userId="7c67a1b0-8725-4553-8055-0888dbcaef94" providerId="ADAL" clId="{83DD3212-B419-4881-B32A-5D8112007FA8}" dt="2024-02-26T22:42:44" v="2" actId="6549"/>
      <pc:docMkLst>
        <pc:docMk/>
      </pc:docMkLst>
      <pc:sldMasterChg chg="modSp mod">
        <pc:chgData name="Segev, Jonathan" userId="7c67a1b0-8725-4553-8055-0888dbcaef94" providerId="ADAL" clId="{83DD3212-B419-4881-B32A-5D8112007FA8}" dt="2024-02-26T22:42:44" v="2" actId="6549"/>
        <pc:sldMasterMkLst>
          <pc:docMk/>
          <pc:sldMasterMk cId="0" sldId="2147483648"/>
        </pc:sldMasterMkLst>
        <pc:spChg chg="mod">
          <ac:chgData name="Segev, Jonathan" userId="7c67a1b0-8725-4553-8055-0888dbcaef94" providerId="ADAL" clId="{83DD3212-B419-4881-B32A-5D8112007FA8}" dt="2024-02-26T22:42:44" v="2"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288340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102</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2024-02-13</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00059007"/>
              </p:ext>
            </p:extLst>
          </p:nvPr>
        </p:nvGraphicFramePr>
        <p:xfrm>
          <a:off x="563035" y="1556792"/>
          <a:ext cx="10460566" cy="355040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20min</a:t>
                      </a:r>
                    </a:p>
                  </a:txBody>
                  <a:tcPr marT="45712" marB="45712"/>
                </a:tc>
                <a:extLst>
                  <a:ext uri="{0D108BD9-81ED-4DB2-BD59-A6C34878D82A}">
                    <a16:rowId xmlns:a16="http://schemas.microsoft.com/office/drawing/2014/main" val="2872900943"/>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40min</a:t>
                      </a:r>
                    </a:p>
                  </a:txBody>
                  <a:tcPr marT="45712" marB="45712"/>
                </a:tc>
                <a:extLst>
                  <a:ext uri="{0D108BD9-81ED-4DB2-BD59-A6C34878D82A}">
                    <a16:rowId xmlns:a16="http://schemas.microsoft.com/office/drawing/2014/main" val="4008190257"/>
                  </a:ext>
                </a:extLst>
              </a:tr>
              <a:tr h="195513">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255059401"/>
                  </a:ext>
                </a:extLst>
              </a:tr>
              <a:tr h="195513">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call </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Future call </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call</a:t>
                      </a:r>
                    </a:p>
                  </a:txBody>
                  <a:tcPr marT="45712" marB="45712"/>
                </a:tc>
                <a:extLst>
                  <a:ext uri="{0D108BD9-81ED-4DB2-BD59-A6C34878D82A}">
                    <a16:rowId xmlns:a16="http://schemas.microsoft.com/office/drawing/2014/main" val="459891220"/>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Future call</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Future call</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11-24-155r2 for CIDs 1357, 1006, 1089, 1119, 1120, 1127, 1369 (total of 7). </a:t>
            </a:r>
          </a:p>
          <a:p>
            <a:endParaRPr lang="en-US" dirty="0"/>
          </a:p>
          <a:p>
            <a:r>
              <a:rPr lang="en-US" dirty="0"/>
              <a:t>Results (Y/N/A): 6/0/0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62530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11-24-257r1 for CIDs 1358, 1090, 1121, 1128, 1129 (total of 5 CIDs). </a:t>
            </a:r>
          </a:p>
          <a:p>
            <a:endParaRPr lang="en-US" dirty="0"/>
          </a:p>
          <a:p>
            <a:r>
              <a:rPr lang="en-US" dirty="0"/>
              <a:t>Results (Y/N/A): 7/0/0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456050414"/>
              </p:ext>
            </p:extLst>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42612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678515742"/>
              </p:ext>
            </p:extLst>
          </p:nvPr>
        </p:nvGraphicFramePr>
        <p:xfrm>
          <a:off x="563035" y="1556792"/>
          <a:ext cx="10460566" cy="367752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2872900943"/>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59891220"/>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26478259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801257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11-24-???r? for CIDs ?? (total of ? CIDs). </a:t>
            </a:r>
          </a:p>
          <a:p>
            <a:endParaRPr lang="en-US" dirty="0"/>
          </a:p>
          <a:p>
            <a:r>
              <a:rPr lang="en-US" dirty="0"/>
              <a:t>Results (Y/N/A):</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46062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27720246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746103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18143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210925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136775</TotalTime>
  <Words>8766</Words>
  <Application>Microsoft Office PowerPoint</Application>
  <PresentationFormat>Widescreen</PresentationFormat>
  <Paragraphs>1666</Paragraphs>
  <Slides>104</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4"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11-24-155</vt:lpstr>
      <vt:lpstr>Submission 11-24-257</vt:lpstr>
      <vt:lpstr>Submission pipeline</vt:lpstr>
      <vt:lpstr>Scheduled TGbk telecons</vt:lpstr>
      <vt:lpstr>PowerPoint Presentation</vt:lpstr>
      <vt:lpstr>PowerPoint Presentation</vt:lpstr>
      <vt:lpstr>Feb. 27th Telecon</vt:lpstr>
      <vt:lpstr>Submission List for the Feb. 27th Telecon</vt:lpstr>
      <vt:lpstr>Review Submissions</vt:lpstr>
      <vt:lpstr>Submission 11-24-???</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752</cp:revision>
  <cp:lastPrinted>1601-01-01T00:00:00Z</cp:lastPrinted>
  <dcterms:created xsi:type="dcterms:W3CDTF">2018-08-06T10:28:59Z</dcterms:created>
  <dcterms:modified xsi:type="dcterms:W3CDTF">2024-02-26T22:42:52Z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