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3</a:t>
            </a:r>
            <a:r>
              <a:rPr dirty="0"/>
              <a:t>/</a:t>
            </a:r>
            <a:r>
              <a:rPr lang="en-US" dirty="0"/>
              <a:t>2119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80914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November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4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technical submissions and text submissions, identifying topics that need additional attention such as resolving AID management across MAC address change.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/>
              <a:t>We call </a:t>
            </a:r>
            <a:r>
              <a:rPr lang="en-US" dirty="0"/>
              <a:t>for submissions of text that address requirements.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plan an initial draft in January.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January 2024</a:t>
            </a:r>
          </a:p>
          <a:p>
            <a:r>
              <a:rPr lang="en-US" dirty="0"/>
              <a:t>LB initial:   						May 2024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December 2024 </a:t>
            </a:r>
          </a:p>
          <a:p>
            <a:r>
              <a:rPr lang="en-US" dirty="0"/>
              <a:t>Ballot Pool: 						January 2025</a:t>
            </a:r>
          </a:p>
          <a:p>
            <a:r>
              <a:rPr lang="en-US" dirty="0"/>
              <a:t>MDR: 							January 2025</a:t>
            </a:r>
          </a:p>
          <a:p>
            <a:r>
              <a:rPr lang="en-US" dirty="0"/>
              <a:t>SA ballot: 						May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10amET.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Nov. 30</a:t>
            </a:r>
            <a:endParaRPr lang="en-US" spc="-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Dec. 7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Dec. 14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Jan. 4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Jan. 11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263</Words>
  <Application>Microsoft Macintosh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34</cp:revision>
  <dcterms:modified xsi:type="dcterms:W3CDTF">2023-11-17T01:34:10Z</dcterms:modified>
</cp:coreProperties>
</file>