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79" r:id="rId4"/>
    <p:sldId id="262" r:id="rId5"/>
    <p:sldId id="263" r:id="rId6"/>
    <p:sldId id="277" r:id="rId7"/>
    <p:sldId id="269" r:id="rId8"/>
    <p:sldId id="272" r:id="rId9"/>
    <p:sldId id="278" r:id="rId10"/>
    <p:sldId id="264" r:id="rId11"/>
  </p:sldIdLst>
  <p:sldSz cx="12192000" cy="6858000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inimized">
    <p:restoredLeft sz="0" autoAdjust="0"/>
    <p:restoredTop sz="91595" autoAdjust="0"/>
  </p:normalViewPr>
  <p:slideViewPr>
    <p:cSldViewPr>
      <p:cViewPr varScale="1">
        <p:scale>
          <a:sx n="58" d="100"/>
          <a:sy n="58" d="100"/>
        </p:scale>
        <p:origin x="488" y="40"/>
      </p:cViewPr>
      <p:guideLst>
        <p:guide orient="horz" pos="2160"/>
        <p:guide pos="384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11/15/2023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5763" y="701675"/>
            <a:ext cx="6161087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5AFF69-4AEE-4693-9CD6-98E2EBC076EC}" type="slidenum">
              <a:rPr lang="en-US"/>
              <a:pPr/>
              <a:t>2</a:t>
            </a:fld>
            <a:endParaRPr lang="en-US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3076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35E0D7E8-EBB2-4683-98FD-8E18BC106EDA}" type="slidenum">
              <a:rPr lang="en-US"/>
              <a:pPr/>
              <a:t>4</a:t>
            </a:fld>
            <a:endParaRPr lang="en-US"/>
          </a:p>
        </p:txBody>
      </p:sp>
      <p:sp>
        <p:nvSpPr>
          <p:cNvPr id="184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8892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07B9ED38-6DD0-4691-9FC3-0BE6EBBA3E57}" type="slidenum">
              <a:rPr lang="en-US"/>
              <a:pPr/>
              <a:t>5</a:t>
            </a:fld>
            <a:endParaRPr lang="en-US"/>
          </a:p>
        </p:txBody>
      </p:sp>
      <p:sp>
        <p:nvSpPr>
          <p:cNvPr id="194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5703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6AF579C-E269-44CC-A9F4-B7D1E2EA3836}" type="slidenum">
              <a:rPr lang="en-US"/>
              <a:pPr/>
              <a:t>10</a:t>
            </a:fld>
            <a:endParaRPr lang="en-US"/>
          </a:p>
        </p:txBody>
      </p:sp>
      <p:sp>
        <p:nvSpPr>
          <p:cNvPr id="20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4468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2023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Nikola Serafimovski, pureLiFi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Nikola Serafimovski, pureLiFi</a:t>
            </a:r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November 2023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2023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Nikola Serafimovski, pureLiFi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1" y="1981201"/>
            <a:ext cx="5077884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1981201"/>
            <a:ext cx="508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2023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Nikola Serafimovski, pureLiFi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2023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7524760" y="6475414"/>
            <a:ext cx="3865024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Nikola Serafimovski, pureLiFi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2023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Nikola Serafimovski, pureLiFi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2023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Nikola Serafimovski, pureLiFi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2023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Nikola Serafimovski, pureLiFi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1" y="685801"/>
            <a:ext cx="2588684" cy="54086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1"/>
            <a:ext cx="7569200" cy="54086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2023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Nikola Serafimovski, pureLiFi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14401" y="685801"/>
            <a:ext cx="10361084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1" y="1981201"/>
            <a:ext cx="10361084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November 2023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Nikola Serafimovski, pureLiFi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5793318" y="6475414"/>
            <a:ext cx="704849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914400" y="609600"/>
            <a:ext cx="103632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912285" y="6475413"/>
            <a:ext cx="718145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14400" y="6477000"/>
            <a:ext cx="104648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6667504" y="357166"/>
            <a:ext cx="466728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802.11-23/2099r1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e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g"/><Relationship Id="rId5" Type="http://schemas.openxmlformats.org/officeDocument/2006/relationships/image" Target="../media/image8.jp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ctrTitle"/>
          </p:nvPr>
        </p:nvSpPr>
        <p:spPr>
          <a:xfrm>
            <a:off x="914400" y="469900"/>
            <a:ext cx="10363200" cy="1470025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802.11bb Light Communications Awards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1463675"/>
            <a:ext cx="8534400" cy="476250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2023-11-16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November 2023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Nikola Serafimovski, pureLiFi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35672511"/>
              </p:ext>
            </p:extLst>
          </p:nvPr>
        </p:nvGraphicFramePr>
        <p:xfrm>
          <a:off x="990600" y="2438400"/>
          <a:ext cx="10158413" cy="2470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3" imgW="10439485" imgH="2554617" progId="Word.Document.8">
                  <p:embed/>
                </p:oleObj>
              </mc:Choice>
              <mc:Fallback>
                <p:oleObj name="Document" r:id="rId3" imgW="10439485" imgH="2554617" progId="Word.Document.8">
                  <p:embed/>
                  <p:pic>
                    <p:nvPicPr>
                      <p:cNvPr id="307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2438400"/>
                        <a:ext cx="10158413" cy="24701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993775" y="1972991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References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531D307C-65C7-4BB3-B44A-1501D36803F7}" type="slidenum">
              <a:rPr lang="en-GB"/>
              <a:pPr/>
              <a:t>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Nikola Serafimovski, pureLiFi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November 2023</a:t>
            </a:r>
            <a:endParaRPr lang="en-GB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Abstract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/>
          <a:lstStyle/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/>
              <a:t>This presentation contains the list of awards for the P802.11bb Light Communications project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51F4386-A5E2-41A1-B4D0-BE653C929E06}" type="slidenum">
              <a:rPr lang="en-GB"/>
              <a:pPr/>
              <a:t>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Nikola Serafimovski, pureLiFi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November 2023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78A4FD-377B-AE40-8729-9D47E6480A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1" y="685801"/>
            <a:ext cx="10361084" cy="457199"/>
          </a:xfrm>
        </p:spPr>
        <p:txBody>
          <a:bodyPr/>
          <a:lstStyle/>
          <a:p>
            <a:r>
              <a:rPr lang="en-US" dirty="0"/>
              <a:t>802.11bb – the Chat GPT version from Sheldon Cooper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AA8684A-CFA7-7C4B-BAE8-1F7C1F457CF7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November 2023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A8DAC2-C01E-2A45-A2CF-586339F3A05D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Nikola Serafimovski, pureLiFi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D6F24B-FCDE-B94E-B1F4-F1A2D269D75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E5885399-38A6-6207-C3A6-1266313210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29217" y="1295401"/>
            <a:ext cx="10346267" cy="4799014"/>
          </a:xfrm>
        </p:spPr>
        <p:txBody>
          <a:bodyPr/>
          <a:lstStyle/>
          <a:p>
            <a:pPr algn="ctr"/>
            <a:r>
              <a:rPr lang="en-GB" sz="1800" b="0" dirty="0"/>
              <a:t>In the world of bits and beams so tight,</a:t>
            </a:r>
          </a:p>
          <a:p>
            <a:pPr algn="ctr"/>
            <a:r>
              <a:rPr lang="en-GB" sz="1800" b="0" dirty="0"/>
              <a:t>LiFi emerges, a </a:t>
            </a:r>
            <a:r>
              <a:rPr lang="en-GB" sz="1800" b="0" dirty="0" err="1"/>
              <a:t>Sheldonite's</a:t>
            </a:r>
            <a:r>
              <a:rPr lang="en-GB" sz="1800" b="0" dirty="0"/>
              <a:t> delight.</a:t>
            </a:r>
          </a:p>
          <a:p>
            <a:pPr algn="ctr"/>
            <a:r>
              <a:rPr lang="en-GB" sz="1800" b="0" dirty="0"/>
              <a:t>Photons dance, transmitting with glee,</a:t>
            </a:r>
          </a:p>
          <a:p>
            <a:pPr algn="ctr"/>
            <a:r>
              <a:rPr lang="en-GB" sz="1800" b="0" dirty="0"/>
              <a:t>No Wi-Fi chaos, just data harmony.</a:t>
            </a:r>
          </a:p>
          <a:p>
            <a:pPr algn="ctr"/>
            <a:endParaRPr lang="en-GB" sz="1800" b="0" dirty="0"/>
          </a:p>
          <a:p>
            <a:pPr algn="ctr"/>
            <a:r>
              <a:rPr lang="en-GB" sz="1800" b="0" dirty="0"/>
              <a:t>Sheldon nods in his precise esteem,</a:t>
            </a:r>
          </a:p>
          <a:p>
            <a:pPr algn="ctr"/>
            <a:r>
              <a:rPr lang="en-GB" sz="1800" b="0" dirty="0" err="1"/>
              <a:t>LiFi's</a:t>
            </a:r>
            <a:r>
              <a:rPr lang="en-GB" sz="1800" b="0" dirty="0"/>
              <a:t> brilliance, a data-driven dream.</a:t>
            </a:r>
          </a:p>
          <a:p>
            <a:pPr algn="ctr"/>
            <a:r>
              <a:rPr lang="en-GB" sz="1800" b="0" dirty="0"/>
              <a:t>No more lag, no spectrum brawl,</a:t>
            </a:r>
          </a:p>
          <a:p>
            <a:pPr algn="ctr"/>
            <a:r>
              <a:rPr lang="en-GB" sz="1800" b="0" dirty="0"/>
              <a:t>LiFi triumphs, in Sheldon's thrall.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1A52E40A-D373-486A-4B45-ECF1BC433DF7}"/>
              </a:ext>
            </a:extLst>
          </p:cNvPr>
          <p:cNvSpPr/>
          <p:nvPr/>
        </p:nvSpPr>
        <p:spPr bwMode="auto">
          <a:xfrm>
            <a:off x="4434481" y="2362200"/>
            <a:ext cx="1553250" cy="346075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94E8EF0-B56F-7EB7-5FA5-F71D5B0DD94E}"/>
              </a:ext>
            </a:extLst>
          </p:cNvPr>
          <p:cNvSpPr/>
          <p:nvPr/>
        </p:nvSpPr>
        <p:spPr bwMode="auto">
          <a:xfrm>
            <a:off x="929217" y="5334000"/>
            <a:ext cx="10195983" cy="1066800"/>
          </a:xfrm>
          <a:prstGeom prst="round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GB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</a:rPr>
              <a:t>Pretty Accurate </a:t>
            </a:r>
            <a:r>
              <a:rPr kumimoji="0" lang="en-GB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  <a:ea typeface="MS Gothic" charset="-128"/>
                <a:sym typeface="Wingdings" panose="05000000000000000000" pitchFamily="2" charset="2"/>
              </a:rPr>
              <a:t> - with minor mishaps ;) </a:t>
            </a:r>
            <a:endParaRPr kumimoji="0" lang="en-GB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72451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1" y="1066799"/>
            <a:ext cx="10361084" cy="1252723"/>
          </a:xfrm>
        </p:spPr>
        <p:txBody>
          <a:bodyPr/>
          <a:lstStyle/>
          <a:p>
            <a:r>
              <a:rPr lang="en-GB" dirty="0"/>
              <a:t>WG Officer Awards</a:t>
            </a:r>
            <a:br>
              <a:rPr lang="en-GB" dirty="0"/>
            </a:br>
            <a:br>
              <a:rPr lang="en-GB" dirty="0"/>
            </a:br>
            <a:r>
              <a:rPr lang="en-GB" dirty="0"/>
              <a:t>We could not have done it without you!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November 2023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Nikola Serafimovski, pureLiFi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8DC72EFA-1DF8-481C-8B66-C8A1D5DAFDEA}" type="slidenum">
              <a:rPr lang="en-GB"/>
              <a:pPr/>
              <a:t>4</a:t>
            </a:fld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007" y="2743200"/>
            <a:ext cx="1524000" cy="1524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8370" y="2761561"/>
            <a:ext cx="1524000" cy="1524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733" y="2751721"/>
            <a:ext cx="1543680" cy="154368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8776" y="2751721"/>
            <a:ext cx="1499666" cy="149966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88337" y="4357501"/>
            <a:ext cx="23929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Dorothy Stanley</a:t>
            </a:r>
          </a:p>
          <a:p>
            <a:pPr algn="ctr"/>
            <a:r>
              <a:rPr lang="en-US" b="1" dirty="0">
                <a:solidFill>
                  <a:schemeClr val="tx1"/>
                </a:solidFill>
              </a:rPr>
              <a:t>(802.11 Chair)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128909" y="4357501"/>
            <a:ext cx="23929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Robert Stacey</a:t>
            </a:r>
          </a:p>
          <a:p>
            <a:pPr algn="ctr"/>
            <a:r>
              <a:rPr lang="en-US" b="1" dirty="0">
                <a:solidFill>
                  <a:schemeClr val="tx1"/>
                </a:solidFill>
              </a:rPr>
              <a:t>(802.11 Vice Chair)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458623" y="4357501"/>
            <a:ext cx="23929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Jon </a:t>
            </a:r>
            <a:r>
              <a:rPr lang="en-US" b="1" dirty="0" err="1">
                <a:solidFill>
                  <a:schemeClr val="tx1"/>
                </a:solidFill>
              </a:rPr>
              <a:t>Rosdahl</a:t>
            </a:r>
            <a:endParaRPr lang="en-US" b="1" dirty="0">
              <a:solidFill>
                <a:schemeClr val="tx1"/>
              </a:solidFill>
            </a:endParaRPr>
          </a:p>
          <a:p>
            <a:pPr algn="ctr"/>
            <a:r>
              <a:rPr lang="en-US" b="1" dirty="0">
                <a:solidFill>
                  <a:schemeClr val="tx1"/>
                </a:solidFill>
              </a:rPr>
              <a:t>(802.11 Vice Chair)</a:t>
            </a:r>
          </a:p>
        </p:txBody>
      </p:sp>
      <p:sp>
        <p:nvSpPr>
          <p:cNvPr id="11" name="Rectangle 10"/>
          <p:cNvSpPr/>
          <p:nvPr/>
        </p:nvSpPr>
        <p:spPr>
          <a:xfrm>
            <a:off x="8799195" y="4357501"/>
            <a:ext cx="246894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Stephen McCann</a:t>
            </a:r>
          </a:p>
          <a:p>
            <a:pPr algn="ctr"/>
            <a:r>
              <a:rPr lang="en-US" b="1" dirty="0">
                <a:solidFill>
                  <a:schemeClr val="tx1"/>
                </a:solidFill>
              </a:rPr>
              <a:t>(Secretary)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802.11bb TG Officers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November 2023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Nikola Serafimovski, pureLiFi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DC83D890-10BB-4905-98E9-EC5FFEC1B9BB}" type="slidenum">
              <a:rPr lang="en-GB"/>
              <a:pPr/>
              <a:t>5</a:t>
            </a:fld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2787111" y="5106987"/>
            <a:ext cx="70150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i="1" dirty="0">
                <a:solidFill>
                  <a:schemeClr val="tx1"/>
                </a:solidFill>
              </a:rPr>
              <a:t>Thank you for your special contribution!!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8600040-7025-BD2A-E6D0-70FA6D0E0446}"/>
              </a:ext>
            </a:extLst>
          </p:cNvPr>
          <p:cNvGrpSpPr/>
          <p:nvPr/>
        </p:nvGrpSpPr>
        <p:grpSpPr>
          <a:xfrm>
            <a:off x="586389" y="2162400"/>
            <a:ext cx="2310249" cy="2560160"/>
            <a:chOff x="586389" y="2162400"/>
            <a:chExt cx="2310249" cy="2560160"/>
          </a:xfrm>
        </p:grpSpPr>
        <p:sp>
          <p:nvSpPr>
            <p:cNvPr id="13" name="TextBox 12"/>
            <p:cNvSpPr txBox="1"/>
            <p:nvPr/>
          </p:nvSpPr>
          <p:spPr>
            <a:xfrm>
              <a:off x="586389" y="4014674"/>
              <a:ext cx="2310249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tx1"/>
                  </a:solidFill>
                </a:rPr>
                <a:t>Nikola Serafimovski</a:t>
              </a:r>
            </a:p>
            <a:p>
              <a:pPr algn="ctr"/>
              <a:r>
                <a:rPr lang="en-US" sz="2000" dirty="0">
                  <a:solidFill>
                    <a:schemeClr val="tx1"/>
                  </a:solidFill>
                </a:rPr>
                <a:t>(TG Chair)</a:t>
              </a:r>
            </a:p>
          </p:txBody>
        </p:sp>
        <p:pic>
          <p:nvPicPr>
            <p:cNvPr id="7" name="Picture 6" descr="A person in a suit&#10;&#10;Description automatically generated">
              <a:extLst>
                <a:ext uri="{FF2B5EF4-FFF2-40B4-BE49-F238E27FC236}">
                  <a16:creationId xmlns:a16="http://schemas.microsoft.com/office/drawing/2014/main" id="{FC1A3491-E784-4BD8-3703-7E88184485A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1513" y="2162400"/>
              <a:ext cx="1800000" cy="1800000"/>
            </a:xfrm>
            <a:prstGeom prst="rect">
              <a:avLst/>
            </a:prstGeom>
          </p:spPr>
        </p:pic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6D85547A-6D2B-BD69-EF81-4EB84DA1F1F5}"/>
              </a:ext>
            </a:extLst>
          </p:cNvPr>
          <p:cNvGrpSpPr/>
          <p:nvPr/>
        </p:nvGrpSpPr>
        <p:grpSpPr>
          <a:xfrm>
            <a:off x="3587539" y="2162400"/>
            <a:ext cx="2573633" cy="2867937"/>
            <a:chOff x="3522367" y="2162400"/>
            <a:chExt cx="2573633" cy="2867937"/>
          </a:xfrm>
        </p:grpSpPr>
        <p:sp>
          <p:nvSpPr>
            <p:cNvPr id="14" name="TextBox 13"/>
            <p:cNvSpPr txBox="1"/>
            <p:nvPr/>
          </p:nvSpPr>
          <p:spPr>
            <a:xfrm>
              <a:off x="3522367" y="4014674"/>
              <a:ext cx="257363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tx1"/>
                  </a:solidFill>
                </a:rPr>
                <a:t>Tuncer Baykas</a:t>
              </a:r>
            </a:p>
            <a:p>
              <a:pPr algn="ctr"/>
              <a:r>
                <a:rPr lang="en-US" sz="2000" dirty="0">
                  <a:solidFill>
                    <a:schemeClr val="tx1"/>
                  </a:solidFill>
                </a:rPr>
                <a:t>(TG Vice Chair and </a:t>
              </a:r>
            </a:p>
            <a:p>
              <a:pPr algn="ctr"/>
              <a:r>
                <a:rPr lang="en-US" sz="2000" dirty="0">
                  <a:solidFill>
                    <a:schemeClr val="tx1"/>
                  </a:solidFill>
                </a:rPr>
                <a:t>Secretary)</a:t>
              </a:r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E38AB245-430D-200B-AAE4-1B107EE5FD7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909183" y="2162400"/>
              <a:ext cx="1800000" cy="1800000"/>
            </a:xfrm>
            <a:prstGeom prst="rect">
              <a:avLst/>
            </a:prstGeom>
          </p:spPr>
        </p:pic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BCE2FFA8-C7F8-8831-FC22-99FEB9EC9D17}"/>
              </a:ext>
            </a:extLst>
          </p:cNvPr>
          <p:cNvGrpSpPr/>
          <p:nvPr/>
        </p:nvGrpSpPr>
        <p:grpSpPr>
          <a:xfrm>
            <a:off x="6852073" y="2162400"/>
            <a:ext cx="2036711" cy="2560160"/>
            <a:chOff x="6644766" y="2162400"/>
            <a:chExt cx="2036711" cy="2560160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1FEF9E8-A86B-FBF2-A884-C17019F45960}"/>
                </a:ext>
              </a:extLst>
            </p:cNvPr>
            <p:cNvSpPr txBox="1"/>
            <p:nvPr/>
          </p:nvSpPr>
          <p:spPr>
            <a:xfrm>
              <a:off x="6644766" y="4014674"/>
              <a:ext cx="203671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tx1"/>
                  </a:solidFill>
                </a:rPr>
                <a:t>Volker Jungnickel</a:t>
              </a:r>
            </a:p>
            <a:p>
              <a:pPr algn="ctr"/>
              <a:r>
                <a:rPr lang="en-US" sz="2000" dirty="0">
                  <a:solidFill>
                    <a:schemeClr val="tx1"/>
                  </a:solidFill>
                </a:rPr>
                <a:t>(TG Editor)</a:t>
              </a:r>
            </a:p>
          </p:txBody>
        </p:sp>
        <p:pic>
          <p:nvPicPr>
            <p:cNvPr id="12" name="Picture 11" descr="A person in a suit&#10;&#10;Description automatically generated">
              <a:extLst>
                <a:ext uri="{FF2B5EF4-FFF2-40B4-BE49-F238E27FC236}">
                  <a16:creationId xmlns:a16="http://schemas.microsoft.com/office/drawing/2014/main" id="{CEFC905D-CE10-D24C-9AC9-E30AF604EAC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63121" y="2162400"/>
              <a:ext cx="1800000" cy="1800000"/>
            </a:xfrm>
            <a:prstGeom prst="rect">
              <a:avLst/>
            </a:prstGeom>
          </p:spPr>
        </p:pic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BCC3BD39-BB2E-4D59-C84D-6E0B51B5C947}"/>
              </a:ext>
            </a:extLst>
          </p:cNvPr>
          <p:cNvGrpSpPr/>
          <p:nvPr/>
        </p:nvGrpSpPr>
        <p:grpSpPr>
          <a:xfrm>
            <a:off x="9579685" y="2162400"/>
            <a:ext cx="1800000" cy="2560160"/>
            <a:chOff x="9579685" y="2162400"/>
            <a:chExt cx="1800000" cy="2560160"/>
          </a:xfrm>
        </p:grpSpPr>
        <p:sp>
          <p:nvSpPr>
            <p:cNvPr id="18" name="TextBox 17"/>
            <p:cNvSpPr txBox="1"/>
            <p:nvPr/>
          </p:nvSpPr>
          <p:spPr>
            <a:xfrm>
              <a:off x="9779013" y="4014674"/>
              <a:ext cx="1401345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tx1"/>
                  </a:solidFill>
                </a:rPr>
                <a:t>Harry Bims</a:t>
              </a:r>
            </a:p>
            <a:p>
              <a:pPr algn="ctr"/>
              <a:r>
                <a:rPr lang="en-US" sz="2000" dirty="0">
                  <a:solidFill>
                    <a:schemeClr val="tx1"/>
                  </a:solidFill>
                </a:rPr>
                <a:t>(TG Editor)</a:t>
              </a:r>
            </a:p>
          </p:txBody>
        </p:sp>
        <p:pic>
          <p:nvPicPr>
            <p:cNvPr id="17" name="Picture 16" descr="A person in a suit and glasses&#10;&#10;Description automatically generated">
              <a:extLst>
                <a:ext uri="{FF2B5EF4-FFF2-40B4-BE49-F238E27FC236}">
                  <a16:creationId xmlns:a16="http://schemas.microsoft.com/office/drawing/2014/main" id="{3F8B3801-C88B-89B7-7A5D-92FB424D322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79685" y="2162400"/>
              <a:ext cx="1800000" cy="1800000"/>
            </a:xfrm>
            <a:prstGeom prst="rect">
              <a:avLst/>
            </a:prstGeom>
          </p:spPr>
        </p:pic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1" y="881738"/>
            <a:ext cx="10361084" cy="532772"/>
          </a:xfrm>
        </p:spPr>
        <p:txBody>
          <a:bodyPr/>
          <a:lstStyle/>
          <a:p>
            <a:r>
              <a:rPr lang="en-US" dirty="0"/>
              <a:t>Significant Contributions Received from: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November 2023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Nikola Serafimovski, pureLiFi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06B781AF-4CCF-49B0-A572-DE54FBE5D942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89F2A1C-5C6C-7D68-0D24-B981DF19F9E4}"/>
              </a:ext>
            </a:extLst>
          </p:cNvPr>
          <p:cNvSpPr txBox="1"/>
          <p:nvPr/>
        </p:nvSpPr>
        <p:spPr>
          <a:xfrm>
            <a:off x="3046025" y="1524000"/>
            <a:ext cx="6097836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tx1"/>
                </a:solidFill>
              </a:rPr>
              <a:t>Nancy Lee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80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tx1"/>
                </a:solidFill>
              </a:rPr>
              <a:t>Chong Han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80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tx1"/>
                </a:solidFill>
              </a:rPr>
              <a:t>Matthias Wendt (venue)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80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tx1"/>
                </a:solidFill>
              </a:rPr>
              <a:t>Ardimas Purwita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80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tx1"/>
                </a:solidFill>
              </a:rPr>
              <a:t>Kai Lennert Bober (venue)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80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tx1"/>
                </a:solidFill>
              </a:rPr>
              <a:t>Murat Uysal </a:t>
            </a:r>
          </a:p>
        </p:txBody>
      </p:sp>
    </p:spTree>
    <p:extLst>
      <p:ext uri="{BB962C8B-B14F-4D97-AF65-F5344CB8AC3E}">
        <p14:creationId xmlns:p14="http://schemas.microsoft.com/office/powerpoint/2010/main" val="32916461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1" y="1082725"/>
            <a:ext cx="10361084" cy="532772"/>
          </a:xfrm>
        </p:spPr>
        <p:txBody>
          <a:bodyPr/>
          <a:lstStyle/>
          <a:p>
            <a:r>
              <a:rPr lang="en-US" dirty="0"/>
              <a:t>Contributions Received from: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November 2023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Nikola Serafimovski, pureLiFi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06B781AF-4CCF-49B0-A572-DE54FBE5D942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8661D55-BFEF-A46C-28EA-E91DDEC275C1}"/>
              </a:ext>
            </a:extLst>
          </p:cNvPr>
          <p:cNvSpPr txBox="1"/>
          <p:nvPr/>
        </p:nvSpPr>
        <p:spPr>
          <a:xfrm>
            <a:off x="1066800" y="2292721"/>
            <a:ext cx="5028143" cy="31085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tx1"/>
                </a:solidFill>
              </a:rPr>
              <a:t>Sang-Kyu Lim (venue)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err="1">
                <a:solidFill>
                  <a:schemeClr val="tx1"/>
                </a:solidFill>
              </a:rPr>
              <a:t>Suhwook</a:t>
            </a:r>
            <a:r>
              <a:rPr lang="en-GB" sz="2800" dirty="0">
                <a:solidFill>
                  <a:schemeClr val="tx1"/>
                </a:solidFill>
              </a:rPr>
              <a:t> Kim (venue)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err="1">
                <a:solidFill>
                  <a:schemeClr val="tx1"/>
                </a:solidFill>
              </a:rPr>
              <a:t>Jinsoo</a:t>
            </a:r>
            <a:r>
              <a:rPr lang="en-GB" sz="2800" dirty="0">
                <a:solidFill>
                  <a:schemeClr val="tx1"/>
                </a:solidFill>
              </a:rPr>
              <a:t> Choi (venue)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tx1"/>
                </a:solidFill>
              </a:rPr>
              <a:t>Osama Aboul-Magd (venue)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80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tx1"/>
                </a:solidFill>
              </a:rPr>
              <a:t>Oliver </a:t>
            </a:r>
            <a:r>
              <a:rPr lang="en-GB" sz="2800" dirty="0" err="1">
                <a:solidFill>
                  <a:schemeClr val="tx1"/>
                </a:solidFill>
              </a:rPr>
              <a:t>Pengfei</a:t>
            </a:r>
            <a:r>
              <a:rPr lang="en-GB" sz="2800" dirty="0">
                <a:solidFill>
                  <a:schemeClr val="tx1"/>
                </a:solidFill>
              </a:rPr>
              <a:t> Luo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tx1"/>
                </a:solidFill>
              </a:rPr>
              <a:t>Li </a:t>
            </a:r>
            <a:r>
              <a:rPr lang="en-GB" sz="2800" dirty="0" err="1">
                <a:solidFill>
                  <a:schemeClr val="tx1"/>
                </a:solidFill>
              </a:rPr>
              <a:t>Qiang</a:t>
            </a:r>
            <a:r>
              <a:rPr lang="en-GB" sz="2800" dirty="0">
                <a:solidFill>
                  <a:schemeClr val="tx1"/>
                </a:solidFill>
              </a:rPr>
              <a:t> (John)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9FA1617-40D1-F143-F752-D65C3970C950}"/>
              </a:ext>
            </a:extLst>
          </p:cNvPr>
          <p:cNvSpPr txBox="1"/>
          <p:nvPr/>
        </p:nvSpPr>
        <p:spPr>
          <a:xfrm>
            <a:off x="6991353" y="2292722"/>
            <a:ext cx="4550834" cy="31085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tx1"/>
                </a:solidFill>
              </a:rPr>
              <a:t>Jiamin Chen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tx1"/>
                </a:solidFill>
              </a:rPr>
              <a:t>Mostafa Afgani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tx1"/>
                </a:solidFill>
              </a:rPr>
              <a:t>Tamas Weszely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tx1"/>
                </a:solidFill>
              </a:rPr>
              <a:t>Jean-Paul Linnartz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tx1"/>
                </a:solidFill>
              </a:rPr>
              <a:t>Athanasios Stavridis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tx1"/>
                </a:solidFill>
              </a:rPr>
              <a:t>Malte Hinrichs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tx1"/>
                </a:solidFill>
              </a:rPr>
              <a:t>Farshad </a:t>
            </a:r>
            <a:r>
              <a:rPr lang="en-GB" sz="2800" dirty="0" err="1">
                <a:solidFill>
                  <a:schemeClr val="tx1"/>
                </a:solidFill>
              </a:rPr>
              <a:t>Miramirkhani</a:t>
            </a:r>
            <a:endParaRPr lang="en-GB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07739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November 2023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Nikola Serafimovski, pureLiFi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06B781AF-4CCF-49B0-A572-DE54FBE5D942}" type="slidenum">
              <a:rPr lang="en-GB" smtClean="0"/>
              <a:pPr/>
              <a:t>8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1569508"/>
            <a:ext cx="8343900" cy="468185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200400" y="990684"/>
            <a:ext cx="480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…. and the rest of 802.11 WG</a:t>
            </a:r>
          </a:p>
        </p:txBody>
      </p:sp>
    </p:spTree>
    <p:extLst>
      <p:ext uri="{BB962C8B-B14F-4D97-AF65-F5344CB8AC3E}">
        <p14:creationId xmlns:p14="http://schemas.microsoft.com/office/powerpoint/2010/main" val="38085151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101E49E-132D-462C-62AD-57D4DCC05E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…and the journey ends for a new one to begin!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9EF0060-6106-9121-7343-DD8A3D7B23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1" y="2819400"/>
            <a:ext cx="10361084" cy="3275014"/>
          </a:xfrm>
        </p:spPr>
        <p:txBody>
          <a:bodyPr/>
          <a:lstStyle/>
          <a:p>
            <a:pPr algn="ctr"/>
            <a:r>
              <a:rPr lang="en-US" sz="4800" dirty="0"/>
              <a:t>Thank you all for bringing light to 802.11!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DEB859-107A-B6D6-8705-26372BDAC24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F5D8E26B-7BCF-4D25-9C89-0168A6618F18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1514E86-DE35-C629-A565-C7BCC798FD22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Nikola Serafimovski, pureLiFi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CD3033D-FA36-DF7C-40F2-E06E8B0BC0CF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November 2023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87183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802-11-Submission-16-9.potx" id="{5CD6ABF7-B8BD-443A-9DC0-E5B38AC683DA}" vid="{19A33F2F-E7B4-4D20-A394-337028C24156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802-11-Submission-16-9</Template>
  <TotalTime>3496</TotalTime>
  <Words>431</Words>
  <Application>Microsoft Office PowerPoint</Application>
  <PresentationFormat>Widescreen</PresentationFormat>
  <Paragraphs>117</Paragraphs>
  <Slides>10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Times New Roman</vt:lpstr>
      <vt:lpstr>Office Theme</vt:lpstr>
      <vt:lpstr>Document</vt:lpstr>
      <vt:lpstr>802.11bb Light Communications Awards</vt:lpstr>
      <vt:lpstr>Abstract</vt:lpstr>
      <vt:lpstr>802.11bb – the Chat GPT version from Sheldon Cooper</vt:lpstr>
      <vt:lpstr>WG Officer Awards  We could not have done it without you!</vt:lpstr>
      <vt:lpstr>802.11bb TG Officers</vt:lpstr>
      <vt:lpstr>Significant Contributions Received from:</vt:lpstr>
      <vt:lpstr>Contributions Received from:</vt:lpstr>
      <vt:lpstr>PowerPoint Presentation</vt:lpstr>
      <vt:lpstr>…and the journey ends for a new one to begin!</vt:lpstr>
      <vt:lpstr>References</vt:lpstr>
    </vt:vector>
  </TitlesOfParts>
  <Company>Huawei Technologies Co.,Ltd.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[place presentation subject title text here]</dc:title>
  <dc:creator>Osama AboulMagd</dc:creator>
  <cp:lastModifiedBy>Nikola Serafimovski</cp:lastModifiedBy>
  <cp:revision>43</cp:revision>
  <cp:lastPrinted>1601-01-01T00:00:00Z</cp:lastPrinted>
  <dcterms:created xsi:type="dcterms:W3CDTF">2021-05-06T14:21:23Z</dcterms:created>
  <dcterms:modified xsi:type="dcterms:W3CDTF">2023-11-15T21:25:52Z</dcterms:modified>
</cp:coreProperties>
</file>