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D7C6A-F457-4651-A31F-EB54898CBCE0}" v="2" dt="2023-11-15T03:37:37.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70CD7C6A-F457-4651-A31F-EB54898CBCE0}"/>
    <pc:docChg chg="modSld modMainMaster">
      <pc:chgData name="Xiaofei Wang" userId="6e1836d3-2ed9-4ae5-8700-9029b71c19c7" providerId="ADAL" clId="{70CD7C6A-F457-4651-A31F-EB54898CBCE0}" dt="2023-11-15T03:37:37.053" v="1"/>
      <pc:docMkLst>
        <pc:docMk/>
      </pc:docMkLst>
      <pc:sldChg chg="modSp">
        <pc:chgData name="Xiaofei Wang" userId="6e1836d3-2ed9-4ae5-8700-9029b71c19c7" providerId="ADAL" clId="{70CD7C6A-F457-4651-A31F-EB54898CBCE0}" dt="2023-11-15T03:37:37.053" v="1"/>
        <pc:sldMkLst>
          <pc:docMk/>
          <pc:sldMk cId="2904496479" sldId="2389"/>
        </pc:sldMkLst>
        <pc:graphicFrameChg chg="mod">
          <ac:chgData name="Xiaofei Wang" userId="6e1836d3-2ed9-4ae5-8700-9029b71c19c7" providerId="ADAL" clId="{70CD7C6A-F457-4651-A31F-EB54898CBCE0}" dt="2023-11-15T03:37:37.053" v="1"/>
          <ac:graphicFrameMkLst>
            <pc:docMk/>
            <pc:sldMk cId="2904496479" sldId="2389"/>
            <ac:graphicFrameMk id="3075" creationId="{00000000-0000-0000-0000-000000000000}"/>
          </ac:graphicFrameMkLst>
        </pc:graphicFrameChg>
      </pc:sldChg>
      <pc:sldMasterChg chg="modSp">
        <pc:chgData name="Xiaofei Wang" userId="6e1836d3-2ed9-4ae5-8700-9029b71c19c7" providerId="ADAL" clId="{70CD7C6A-F457-4651-A31F-EB54898CBCE0}" dt="2023-11-15T03:37:01.694" v="0"/>
        <pc:sldMasterMkLst>
          <pc:docMk/>
          <pc:sldMasterMk cId="0" sldId="2147483648"/>
        </pc:sldMasterMkLst>
        <pc:spChg chg="mod">
          <ac:chgData name="Xiaofei Wang" userId="6e1836d3-2ed9-4ae5-8700-9029b71c19c7" providerId="ADAL" clId="{70CD7C6A-F457-4651-A31F-EB54898CBCE0}" dt="2023-11-15T03:37:01.694"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2-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11-22/987r23: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5975523"/>
              </p:ext>
            </p:extLst>
          </p:nvPr>
        </p:nvGraphicFramePr>
        <p:xfrm>
          <a:off x="736600" y="1673225"/>
          <a:ext cx="11050588" cy="4481513"/>
        </p:xfrm>
        <a:graphic>
          <a:graphicData uri="http://schemas.openxmlformats.org/presentationml/2006/ole">
            <mc:AlternateContent xmlns:mc="http://schemas.openxmlformats.org/markup-compatibility/2006">
              <mc:Choice xmlns:v="urn:schemas-microsoft-com:vml" Requires="v">
                <p:oleObj name="Document" r:id="rId3" imgW="10517411" imgH="4254873" progId="Word.Document.8">
                  <p:embed/>
                </p:oleObj>
              </mc:Choice>
              <mc:Fallback>
                <p:oleObj name="Document" r:id="rId3" imgW="10517411" imgH="4254873" progId="Word.Document.8">
                  <p:embed/>
                  <p:pic>
                    <p:nvPicPr>
                      <p:cNvPr id="3075" name="Object 3"/>
                      <p:cNvPicPr>
                        <a:picLocks noChangeAspect="1" noChangeArrowheads="1"/>
                      </p:cNvPicPr>
                      <p:nvPr/>
                    </p:nvPicPr>
                    <p:blipFill>
                      <a:blip r:embed="rId4"/>
                      <a:srcRect/>
                      <a:stretch>
                        <a:fillRect/>
                      </a:stretch>
                    </p:blipFill>
                    <p:spPr bwMode="auto">
                      <a:xfrm>
                        <a:off x="736600" y="1673225"/>
                        <a:ext cx="11050588" cy="4481513"/>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800100" lvl="1">
              <a:buFont typeface="Arial" panose="020B0604020202020204" pitchFamily="34" charset="0"/>
              <a:buChar char="•"/>
            </a:pPr>
            <a:r>
              <a:rPr lang="en-US" dirty="0">
                <a:latin typeface="Times New Roman" panose="02020603050405020304" pitchFamily="18" charset="0"/>
              </a:rPr>
              <a:t>Expected to be updated with additional privacy considerations for </a:t>
            </a:r>
            <a:r>
              <a:rPr lang="en-US">
                <a:latin typeface="Times New Roman" panose="02020603050405020304" pitchFamily="18" charset="0"/>
              </a:rPr>
              <a:t>two of the use </a:t>
            </a:r>
            <a:r>
              <a:rPr lang="en-US" dirty="0">
                <a:latin typeface="Times New Roman" panose="02020603050405020304" pitchFamily="18" charset="0"/>
              </a:rPr>
              <a:t>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41949</TotalTime>
  <Words>2582</Words>
  <Application>Microsoft Office PowerPoint</Application>
  <PresentationFormat>Widescreen</PresentationFormat>
  <Paragraphs>392</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Lucida Grande</vt:lpstr>
      <vt:lpstr>Arial</vt:lpstr>
      <vt:lpstr>Calibri</vt:lpstr>
      <vt:lpstr>Symbol</vt:lpstr>
      <vt:lpstr>Times New Roman</vt:lpstr>
      <vt:lpstr>Office Theme</vt:lpstr>
      <vt:lpstr>Document</vt:lpstr>
      <vt:lpstr>Microsoft Word 97 - 2003 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113</cp:revision>
  <cp:lastPrinted>1601-01-01T00:00:00Z</cp:lastPrinted>
  <dcterms:created xsi:type="dcterms:W3CDTF">2018-05-05T22:00:08Z</dcterms:created>
  <dcterms:modified xsi:type="dcterms:W3CDTF">2023-11-15T03:38:08Z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