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dzQon5fnenAX08NqeLcVjuNtV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E99FA7-B124-4A9A-8860-C0A8F7D431BB}">
  <a:tblStyle styleId="{0BE99FA7-B124-4A9A-8860-C0A8F7D431BB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574"/>
  </p:normalViewPr>
  <p:slideViewPr>
    <p:cSldViewPr snapToGrid="0">
      <p:cViewPr varScale="1">
        <p:scale>
          <a:sx n="128" d="100"/>
          <a:sy n="128" d="100"/>
        </p:scale>
        <p:origin x="1408" y="168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552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0950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337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2078r5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 dirty="0"/>
              <a:t>Coex Enhancement for XR Use Cases</a:t>
            </a:r>
            <a:endParaRPr dirty="0"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2024-04-08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{0BE99FA7-B124-4A9A-8860-C0A8F7D431BB}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Name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Affiliations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Address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Phone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email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dirty="0"/>
              <a:t>XR devices may use multiple radios such as Wi-Fi and Bluetooth and need to coex well </a:t>
            </a:r>
            <a:endParaRPr sz="2200" dirty="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 dirty="0"/>
              <a:t>Device constraint issue</a:t>
            </a:r>
            <a:endParaRPr sz="18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 dirty="0"/>
              <a:t>Due to size and cost, these radios may share RF components and have to time share the RF resources  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Due to possible low isolation, one radio’s Tx may destroy another radio’s Rx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In addition, </a:t>
            </a:r>
            <a:r>
              <a:rPr lang="en-US" dirty="0" err="1"/>
              <a:t>Tx+Tx</a:t>
            </a:r>
            <a:r>
              <a:rPr lang="en-US" dirty="0"/>
              <a:t> or </a:t>
            </a:r>
            <a:r>
              <a:rPr lang="en-US" dirty="0" err="1"/>
              <a:t>Rx+Rx</a:t>
            </a:r>
            <a:r>
              <a:rPr lang="en-US" dirty="0"/>
              <a:t> may not be possible depending on device’s architecture design and cannot be assumed as default</a:t>
            </a:r>
            <a:endParaRPr dirty="0"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AP rate adaptation issue</a:t>
            </a:r>
            <a:endParaRPr sz="1800"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BT traffic interval may be at a few </a:t>
            </a:r>
            <a:r>
              <a:rPr lang="en-US" dirty="0" err="1"/>
              <a:t>ms</a:t>
            </a:r>
            <a:r>
              <a:rPr lang="en-US" dirty="0"/>
              <a:t> (&lt;10ms) and Wi-Fi may not have sufficient time to notify AP its unavailability using power save signaling (e.g., PM) when switching to BT activity 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As a result, downlink throughput/latency may be greatly degraded from AP’s fast rate scaling down due to lack of response from STA</a:t>
            </a:r>
            <a:endParaRPr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Wi-Fi packet duration issue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BT typically has periodic traffic and need to Tx/Rx at predicted time slot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However, AP/STA may continue Tx into BT’s Tx/RX slot, leading to either Wi-Fi packet loss or BT packet loss </a:t>
            </a:r>
            <a:endParaRPr dirty="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 dirty="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 dirty="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 dirty="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 dirty="0"/>
          </a:p>
        </p:txBody>
      </p:sp>
      <p:sp>
        <p:nvSpPr>
          <p:cNvPr id="117" name="Google Shape;117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8C62BE67-B321-6E26-E28A-C2E2626E06D1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Coex Enhancement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client (STA) device may be aware of its co-located traffic profile from other technologies (e.g., BT) and traffic interval and may shape its Wi-Fi Tx/Rx traffic to fit into non-overlapping intervals</a:t>
            </a:r>
            <a:endParaRPr dirty="0"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STA may be able to control its uplink Tx activity, but has not mechanism to control AP’s DL activity</a:t>
            </a:r>
            <a:endParaRPr dirty="0"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Proposal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Define a mechanism that allows STA to indicate to AP periods of potential unavailability due to coex issues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Define a mechanism that allows STA to request AP to control the following </a:t>
            </a:r>
            <a:endParaRPr dirty="0"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Max DL packet duration</a:t>
            </a:r>
            <a:endParaRPr dirty="0"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Min Tx interval </a:t>
            </a:r>
            <a:endParaRPr dirty="0"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 dirty="0"/>
              <a:t>Modified/slow DL rate control upon missing UL BA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BT (or other tech.) activity usually will last a few seconds to minutes, thus these parameters can be negotiated through </a:t>
            </a:r>
            <a:r>
              <a:rPr lang="en-US" b="1" dirty="0"/>
              <a:t>management frames</a:t>
            </a:r>
            <a:r>
              <a:rPr lang="en-US" dirty="0"/>
              <a:t> 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8679D78D-AC96-6E15-6C19-6BC3EF5C5000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STA Indication of coex activity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799"/>
            <a:ext cx="8003100" cy="4994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STA devices typically have good estimation of traffic profile of coex technologies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These traffic profiles tend to have periodic, predictable intervals and data rates (channel usage duration requirements)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E.g., a BT use case may be invoked such as audio streaming, leading to </a:t>
            </a:r>
            <a:r>
              <a:rPr lang="en-US" dirty="0" err="1"/>
              <a:t>Xms</a:t>
            </a:r>
            <a:r>
              <a:rPr lang="en-US" dirty="0"/>
              <a:t> BT usage every CI (e.g., 10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indent="-342900">
              <a:buSzPts val="1800"/>
              <a:buChar char="–"/>
            </a:pPr>
            <a:r>
              <a:rPr lang="en-US" dirty="0"/>
              <a:t>A STA may proactively share this coex schedule with the AP</a:t>
            </a: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At the minimum, coex activity duration and interval (and possibly future end time) may be shared (existing methods may be discussed, or new methods may be devised)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STA may also indicate frequency/spatial resources if coex operation partially impacts Wi-Fi availability/operation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AP may modify its operation for the STA based on coex info (e.g., always use RTS/CTS before DL TX, modify rate adaptation, modify freq. resource allocations etc. during periods of coex activity)</a:t>
            </a:r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07BED4E7-3BF4-DB0A-B1A8-DD92F68DB79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677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809021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BA agreement modification to control DL duration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client (STA) device may use DL BA agreement to influence the DL packet duration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For example, tear down BA agreement/disable A-MPDU for DL transmission to reduce DL PPDU duration</a:t>
            </a:r>
          </a:p>
          <a:p>
            <a:r>
              <a:rPr lang="en-US" dirty="0"/>
              <a:t>However, there is lack of mechanisms (or limitations) for STA to trigger the re-setup of DL BA </a:t>
            </a:r>
          </a:p>
          <a:p>
            <a:r>
              <a:rPr lang="en-US" dirty="0"/>
              <a:t>Propose to define a mechanism for STA to prompt AP to set up DL BA agreement or to modify DL BA agreement in an unsolicited manner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EB4926BA-03F1-E806-9828-3FEAFA77A9D8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6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Proposed Spec Changes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Define management frame(s) to </a:t>
            </a:r>
          </a:p>
          <a:p>
            <a:pPr lvl="1" indent="-355600">
              <a:spcBef>
                <a:spcPts val="400"/>
              </a:spcBef>
              <a:buSzPts val="2000"/>
              <a:buFont typeface="Times New Roman"/>
              <a:buChar char="•"/>
            </a:pPr>
            <a:r>
              <a:rPr lang="en-US" dirty="0"/>
              <a:t>Indicate that STA allows STA to indicate to AP periods of potential unavailability/constrained operation due to coex issues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Indicate STA’s coex requirements for DL transmission 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Modified rate adaptation during coex periods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Max PPDU duration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Min Tx interval 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Allows STA to prompt AP to modify/setup DL BA</a:t>
            </a:r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45690B10-3DD7-550F-5690-E69E6DB18D5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April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21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746</Words>
  <Application>Microsoft Macintosh PowerPoint</Application>
  <PresentationFormat>On-screen Show (4:3)</PresentationFormat>
  <Paragraphs>96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  <vt:lpstr>STA Indication of coex activity</vt:lpstr>
      <vt:lpstr>BA agreement modification to control DL duration</vt:lpstr>
      <vt:lpstr>Proposed Spec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Kumail Haider</cp:lastModifiedBy>
  <cp:revision>7</cp:revision>
  <dcterms:created xsi:type="dcterms:W3CDTF">2007-05-21T21:00:37Z</dcterms:created>
  <dcterms:modified xsi:type="dcterms:W3CDTF">2024-04-08T22:18:10Z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