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110" r:id="rId4"/>
    <p:sldId id="265" r:id="rId5"/>
    <p:sldId id="266" r:id="rId6"/>
    <p:sldId id="272" r:id="rId7"/>
    <p:sldId id="2111" r:id="rId8"/>
    <p:sldId id="274" r:id="rId9"/>
    <p:sldId id="271" r:id="rId10"/>
    <p:sldId id="276" r:id="rId11"/>
    <p:sldId id="422" r:id="rId12"/>
    <p:sldId id="2109" r:id="rId13"/>
    <p:sldId id="285" r:id="rId14"/>
    <p:sldId id="2106" r:id="rId15"/>
    <p:sldId id="2114" r:id="rId16"/>
    <p:sldId id="2115" r:id="rId1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C88300-CE9D-D1A4-D5FC-884B25D64DF6}" name="Leif Wilhelmsson R" initials="LWR" userId="S::leif.r.wilhelmsson@ericsson.com::7717ad8e-2c2a-4a23-b6d3-5ca880b42707" providerId="AD"/>
  <p188:author id="{36C55A1F-FE38-44C2-A79B-25452B974D03}" name="Guido R. Hiertz" initials="grh" userId="Guido R. Hiertz" providerId="None"/>
  <p188:author id="{F04370C8-EA7B-B605-533C-32F6FD93AA63}" name="Sebastian Max" initials="SM" userId="S::sebastian.max@ericsson.com::be0f25e6-48a2-4e87-b5b5-cf865e859a8b" providerId="AD"/>
  <p188:author id="{01E82DE9-9B0C-9DB0-2479-57D8EF8A3081}" name="Charlie Pettersson" initials="CP" userId="S::charlie.pettersson@ericsson.com::d12b89ca-3998-45f3-8d31-e36f3230f1c4" providerId="AD"/>
  <p188:author id="{2EBB9AEE-BA96-A2AF-6598-75C22B9D3624}" name="Rocco Di Taranto" initials="RDT" userId="S::rocco.di.taranto@ericsson.com::a17f7552-eedb-4a64-9a6a-47290542f0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026CE-FC92-234B-84BB-F3EC176D67A7}" v="2" dt="2023-11-07T08:19:36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9"/>
    <p:restoredTop sz="94607"/>
  </p:normalViewPr>
  <p:slideViewPr>
    <p:cSldViewPr snapToGrid="0">
      <p:cViewPr varScale="1">
        <p:scale>
          <a:sx n="101" d="100"/>
          <a:sy n="101" d="100"/>
        </p:scale>
        <p:origin x="14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76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do Hiertz" userId="efd40be8-e55a-4d82-91eb-1cd543e7287b" providerId="ADAL" clId="{9EBDCBAA-6190-3F4A-9D7E-3E52EC3BB6E6}"/>
    <pc:docChg chg="modSld">
      <pc:chgData name="Guido Hiertz" userId="efd40be8-e55a-4d82-91eb-1cd543e7287b" providerId="ADAL" clId="{9EBDCBAA-6190-3F4A-9D7E-3E52EC3BB6E6}" dt="2023-10-18T19:05:27.885" v="58" actId="20577"/>
      <pc:docMkLst>
        <pc:docMk/>
      </pc:docMkLst>
      <pc:sldChg chg="modSp mod">
        <pc:chgData name="Guido Hiertz" userId="efd40be8-e55a-4d82-91eb-1cd543e7287b" providerId="ADAL" clId="{9EBDCBAA-6190-3F4A-9D7E-3E52EC3BB6E6}" dt="2023-10-18T19:01:59.593" v="11" actId="20577"/>
        <pc:sldMkLst>
          <pc:docMk/>
          <pc:sldMk cId="137374525" sldId="265"/>
        </pc:sldMkLst>
        <pc:spChg chg="mod">
          <ac:chgData name="Guido Hiertz" userId="efd40be8-e55a-4d82-91eb-1cd543e7287b" providerId="ADAL" clId="{9EBDCBAA-6190-3F4A-9D7E-3E52EC3BB6E6}" dt="2023-10-18T19:01:59.593" v="11" actId="20577"/>
          <ac:spMkLst>
            <pc:docMk/>
            <pc:sldMk cId="137374525" sldId="265"/>
            <ac:spMk id="10" creationId="{A67DE6D2-F50C-4F0F-4EF7-5F4D0F73CC26}"/>
          </ac:spMkLst>
        </pc:spChg>
      </pc:sldChg>
      <pc:sldChg chg="modSp mod">
        <pc:chgData name="Guido Hiertz" userId="efd40be8-e55a-4d82-91eb-1cd543e7287b" providerId="ADAL" clId="{9EBDCBAA-6190-3F4A-9D7E-3E52EC3BB6E6}" dt="2023-10-18T19:02:29.118" v="23" actId="20577"/>
        <pc:sldMkLst>
          <pc:docMk/>
          <pc:sldMk cId="3780983979" sldId="266"/>
        </pc:sldMkLst>
        <pc:spChg chg="mod">
          <ac:chgData name="Guido Hiertz" userId="efd40be8-e55a-4d82-91eb-1cd543e7287b" providerId="ADAL" clId="{9EBDCBAA-6190-3F4A-9D7E-3E52EC3BB6E6}" dt="2023-10-18T19:02:29.118" v="23" actId="20577"/>
          <ac:spMkLst>
            <pc:docMk/>
            <pc:sldMk cId="3780983979" sldId="266"/>
            <ac:spMk id="3" creationId="{5470AC1D-5FC2-62CD-C67F-9251B12E687B}"/>
          </ac:spMkLst>
        </pc:spChg>
      </pc:sldChg>
      <pc:sldChg chg="modSp mod">
        <pc:chgData name="Guido Hiertz" userId="efd40be8-e55a-4d82-91eb-1cd543e7287b" providerId="ADAL" clId="{9EBDCBAA-6190-3F4A-9D7E-3E52EC3BB6E6}" dt="2023-10-18T19:02:48.460" v="27" actId="20577"/>
        <pc:sldMkLst>
          <pc:docMk/>
          <pc:sldMk cId="890823778" sldId="272"/>
        </pc:sldMkLst>
        <pc:spChg chg="mod">
          <ac:chgData name="Guido Hiertz" userId="efd40be8-e55a-4d82-91eb-1cd543e7287b" providerId="ADAL" clId="{9EBDCBAA-6190-3F4A-9D7E-3E52EC3BB6E6}" dt="2023-10-18T19:02:48.460" v="27" actId="20577"/>
          <ac:spMkLst>
            <pc:docMk/>
            <pc:sldMk cId="890823778" sldId="272"/>
            <ac:spMk id="13" creationId="{55D408B6-0393-50C7-8D2E-682757585FB1}"/>
          </ac:spMkLst>
        </pc:spChg>
      </pc:sldChg>
      <pc:sldChg chg="modSp mod">
        <pc:chgData name="Guido Hiertz" userId="efd40be8-e55a-4d82-91eb-1cd543e7287b" providerId="ADAL" clId="{9EBDCBAA-6190-3F4A-9D7E-3E52EC3BB6E6}" dt="2023-10-18T19:04:52.701" v="48" actId="20577"/>
        <pc:sldMkLst>
          <pc:docMk/>
          <pc:sldMk cId="2317390675" sldId="285"/>
        </pc:sldMkLst>
        <pc:spChg chg="mod">
          <ac:chgData name="Guido Hiertz" userId="efd40be8-e55a-4d82-91eb-1cd543e7287b" providerId="ADAL" clId="{9EBDCBAA-6190-3F4A-9D7E-3E52EC3BB6E6}" dt="2023-10-18T19:04:52.701" v="48" actId="20577"/>
          <ac:spMkLst>
            <pc:docMk/>
            <pc:sldMk cId="2317390675" sldId="285"/>
            <ac:spMk id="3" creationId="{066642C3-C264-3A36-F5A5-20DF24706827}"/>
          </ac:spMkLst>
        </pc:spChg>
      </pc:sldChg>
      <pc:sldChg chg="modSp mod">
        <pc:chgData name="Guido Hiertz" userId="efd40be8-e55a-4d82-91eb-1cd543e7287b" providerId="ADAL" clId="{9EBDCBAA-6190-3F4A-9D7E-3E52EC3BB6E6}" dt="2023-10-18T19:03:55.035" v="37" actId="20577"/>
        <pc:sldMkLst>
          <pc:docMk/>
          <pc:sldMk cId="1302083728" sldId="422"/>
        </pc:sldMkLst>
        <pc:spChg chg="mod">
          <ac:chgData name="Guido Hiertz" userId="efd40be8-e55a-4d82-91eb-1cd543e7287b" providerId="ADAL" clId="{9EBDCBAA-6190-3F4A-9D7E-3E52EC3BB6E6}" dt="2023-10-18T19:03:40.300" v="30" actId="20577"/>
          <ac:spMkLst>
            <pc:docMk/>
            <pc:sldMk cId="1302083728" sldId="422"/>
            <ac:spMk id="9" creationId="{F1CB498E-7504-2EAF-FD42-BB23100BCE89}"/>
          </ac:spMkLst>
        </pc:spChg>
        <pc:spChg chg="mod">
          <ac:chgData name="Guido Hiertz" userId="efd40be8-e55a-4d82-91eb-1cd543e7287b" providerId="ADAL" clId="{9EBDCBAA-6190-3F4A-9D7E-3E52EC3BB6E6}" dt="2023-10-18T19:03:47.098" v="33" actId="20577"/>
          <ac:spMkLst>
            <pc:docMk/>
            <pc:sldMk cId="1302083728" sldId="422"/>
            <ac:spMk id="10" creationId="{90994052-68E6-84B9-1647-8E8ED367D93E}"/>
          </ac:spMkLst>
        </pc:spChg>
        <pc:spChg chg="mod">
          <ac:chgData name="Guido Hiertz" userId="efd40be8-e55a-4d82-91eb-1cd543e7287b" providerId="ADAL" clId="{9EBDCBAA-6190-3F4A-9D7E-3E52EC3BB6E6}" dt="2023-10-18T19:03:52.776" v="36" actId="20577"/>
          <ac:spMkLst>
            <pc:docMk/>
            <pc:sldMk cId="1302083728" sldId="422"/>
            <ac:spMk id="11" creationId="{46230C92-1DB8-F2D0-08E2-2A16D26711DD}"/>
          </ac:spMkLst>
        </pc:spChg>
        <pc:spChg chg="mod">
          <ac:chgData name="Guido Hiertz" userId="efd40be8-e55a-4d82-91eb-1cd543e7287b" providerId="ADAL" clId="{9EBDCBAA-6190-3F4A-9D7E-3E52EC3BB6E6}" dt="2023-10-18T19:03:55.035" v="37" actId="20577"/>
          <ac:spMkLst>
            <pc:docMk/>
            <pc:sldMk cId="1302083728" sldId="422"/>
            <ac:spMk id="13" creationId="{D0AC05D1-4879-2D4E-729A-50570CAFC84F}"/>
          </ac:spMkLst>
        </pc:spChg>
      </pc:sldChg>
      <pc:sldChg chg="modSp mod">
        <pc:chgData name="Guido Hiertz" userId="efd40be8-e55a-4d82-91eb-1cd543e7287b" providerId="ADAL" clId="{9EBDCBAA-6190-3F4A-9D7E-3E52EC3BB6E6}" dt="2023-10-18T19:05:14.316" v="57" actId="20577"/>
        <pc:sldMkLst>
          <pc:docMk/>
          <pc:sldMk cId="1349012667" sldId="2106"/>
        </pc:sldMkLst>
        <pc:spChg chg="mod">
          <ac:chgData name="Guido Hiertz" userId="efd40be8-e55a-4d82-91eb-1cd543e7287b" providerId="ADAL" clId="{9EBDCBAA-6190-3F4A-9D7E-3E52EC3BB6E6}" dt="2023-10-18T19:05:03.130" v="51" actId="20577"/>
          <ac:spMkLst>
            <pc:docMk/>
            <pc:sldMk cId="1349012667" sldId="2106"/>
            <ac:spMk id="9" creationId="{F1CB498E-7504-2EAF-FD42-BB23100BCE89}"/>
          </ac:spMkLst>
        </pc:spChg>
        <pc:spChg chg="mod">
          <ac:chgData name="Guido Hiertz" userId="efd40be8-e55a-4d82-91eb-1cd543e7287b" providerId="ADAL" clId="{9EBDCBAA-6190-3F4A-9D7E-3E52EC3BB6E6}" dt="2023-10-18T19:05:08.705" v="54" actId="20577"/>
          <ac:spMkLst>
            <pc:docMk/>
            <pc:sldMk cId="1349012667" sldId="2106"/>
            <ac:spMk id="10" creationId="{90994052-68E6-84B9-1647-8E8ED367D93E}"/>
          </ac:spMkLst>
        </pc:spChg>
        <pc:spChg chg="mod">
          <ac:chgData name="Guido Hiertz" userId="efd40be8-e55a-4d82-91eb-1cd543e7287b" providerId="ADAL" clId="{9EBDCBAA-6190-3F4A-9D7E-3E52EC3BB6E6}" dt="2023-10-18T19:05:14.316" v="57" actId="20577"/>
          <ac:spMkLst>
            <pc:docMk/>
            <pc:sldMk cId="1349012667" sldId="2106"/>
            <ac:spMk id="11" creationId="{46230C92-1DB8-F2D0-08E2-2A16D26711DD}"/>
          </ac:spMkLst>
        </pc:spChg>
      </pc:sldChg>
      <pc:sldChg chg="modSp mod">
        <pc:chgData name="Guido Hiertz" userId="efd40be8-e55a-4d82-91eb-1cd543e7287b" providerId="ADAL" clId="{9EBDCBAA-6190-3F4A-9D7E-3E52EC3BB6E6}" dt="2023-10-18T19:04:39.303" v="47" actId="20577"/>
        <pc:sldMkLst>
          <pc:docMk/>
          <pc:sldMk cId="601606902" sldId="2109"/>
        </pc:sldMkLst>
        <pc:spChg chg="mod">
          <ac:chgData name="Guido Hiertz" userId="efd40be8-e55a-4d82-91eb-1cd543e7287b" providerId="ADAL" clId="{9EBDCBAA-6190-3F4A-9D7E-3E52EC3BB6E6}" dt="2023-10-18T19:04:25.709" v="41" actId="20577"/>
          <ac:spMkLst>
            <pc:docMk/>
            <pc:sldMk cId="601606902" sldId="2109"/>
            <ac:spMk id="9" creationId="{F1CB498E-7504-2EAF-FD42-BB23100BCE89}"/>
          </ac:spMkLst>
        </pc:spChg>
        <pc:spChg chg="mod">
          <ac:chgData name="Guido Hiertz" userId="efd40be8-e55a-4d82-91eb-1cd543e7287b" providerId="ADAL" clId="{9EBDCBAA-6190-3F4A-9D7E-3E52EC3BB6E6}" dt="2023-10-18T19:04:32.487" v="44" actId="20577"/>
          <ac:spMkLst>
            <pc:docMk/>
            <pc:sldMk cId="601606902" sldId="2109"/>
            <ac:spMk id="10" creationId="{90994052-68E6-84B9-1647-8E8ED367D93E}"/>
          </ac:spMkLst>
        </pc:spChg>
        <pc:spChg chg="mod">
          <ac:chgData name="Guido Hiertz" userId="efd40be8-e55a-4d82-91eb-1cd543e7287b" providerId="ADAL" clId="{9EBDCBAA-6190-3F4A-9D7E-3E52EC3BB6E6}" dt="2023-10-18T19:04:39.303" v="47" actId="20577"/>
          <ac:spMkLst>
            <pc:docMk/>
            <pc:sldMk cId="601606902" sldId="2109"/>
            <ac:spMk id="11" creationId="{46230C92-1DB8-F2D0-08E2-2A16D26711DD}"/>
          </ac:spMkLst>
        </pc:spChg>
        <pc:spChg chg="mod">
          <ac:chgData name="Guido Hiertz" userId="efd40be8-e55a-4d82-91eb-1cd543e7287b" providerId="ADAL" clId="{9EBDCBAA-6190-3F4A-9D7E-3E52EC3BB6E6}" dt="2023-10-18T19:04:19.055" v="38" actId="20577"/>
          <ac:spMkLst>
            <pc:docMk/>
            <pc:sldMk cId="601606902" sldId="2109"/>
            <ac:spMk id="13" creationId="{A6C2A3D0-BEAA-0EAC-46B4-773F18B4C402}"/>
          </ac:spMkLst>
        </pc:spChg>
      </pc:sldChg>
      <pc:sldChg chg="modSp mod">
        <pc:chgData name="Guido Hiertz" userId="efd40be8-e55a-4d82-91eb-1cd543e7287b" providerId="ADAL" clId="{9EBDCBAA-6190-3F4A-9D7E-3E52EC3BB6E6}" dt="2023-10-18T19:01:33.247" v="2" actId="20577"/>
        <pc:sldMkLst>
          <pc:docMk/>
          <pc:sldMk cId="1643195990" sldId="2110"/>
        </pc:sldMkLst>
        <pc:spChg chg="mod">
          <ac:chgData name="Guido Hiertz" userId="efd40be8-e55a-4d82-91eb-1cd543e7287b" providerId="ADAL" clId="{9EBDCBAA-6190-3F4A-9D7E-3E52EC3BB6E6}" dt="2023-10-18T19:01:33.247" v="2" actId="20577"/>
          <ac:spMkLst>
            <pc:docMk/>
            <pc:sldMk cId="1643195990" sldId="2110"/>
            <ac:spMk id="3" creationId="{DD227849-E20C-9530-525C-F5C3D2737927}"/>
          </ac:spMkLst>
        </pc:spChg>
      </pc:sldChg>
      <pc:sldChg chg="modSp mod">
        <pc:chgData name="Guido Hiertz" userId="efd40be8-e55a-4d82-91eb-1cd543e7287b" providerId="ADAL" clId="{9EBDCBAA-6190-3F4A-9D7E-3E52EC3BB6E6}" dt="2023-10-18T19:05:27.885" v="58" actId="20577"/>
        <pc:sldMkLst>
          <pc:docMk/>
          <pc:sldMk cId="333662432" sldId="2114"/>
        </pc:sldMkLst>
        <pc:spChg chg="mod">
          <ac:chgData name="Guido Hiertz" userId="efd40be8-e55a-4d82-91eb-1cd543e7287b" providerId="ADAL" clId="{9EBDCBAA-6190-3F4A-9D7E-3E52EC3BB6E6}" dt="2023-10-18T19:05:27.885" v="58" actId="20577"/>
          <ac:spMkLst>
            <pc:docMk/>
            <pc:sldMk cId="333662432" sldId="2114"/>
            <ac:spMk id="7" creationId="{9BECD594-776A-FF4F-B4E9-5EA8860FF00F}"/>
          </ac:spMkLst>
        </pc:spChg>
      </pc:sldChg>
    </pc:docChg>
  </pc:docChgLst>
  <pc:docChgLst>
    <pc:chgData name="Rocco Di Taranto" userId="a17f7552-eedb-4a64-9a6a-47290542f092" providerId="ADAL" clId="{30DB1930-206F-44BA-ADE8-28DAB8A9D513}"/>
    <pc:docChg chg="modSld">
      <pc:chgData name="Rocco Di Taranto" userId="a17f7552-eedb-4a64-9a6a-47290542f092" providerId="ADAL" clId="{30DB1930-206F-44BA-ADE8-28DAB8A9D513}" dt="2023-10-19T09:14:20.758" v="4"/>
      <pc:docMkLst>
        <pc:docMk/>
      </pc:docMkLst>
      <pc:sldChg chg="addCm modCm">
        <pc:chgData name="Rocco Di Taranto" userId="a17f7552-eedb-4a64-9a6a-47290542f092" providerId="ADAL" clId="{30DB1930-206F-44BA-ADE8-28DAB8A9D513}" dt="2023-10-19T09:14:20.758" v="4"/>
        <pc:sldMkLst>
          <pc:docMk/>
          <pc:sldMk cId="890823778" sldId="272"/>
        </pc:sldMkLst>
      </pc:sldChg>
      <pc:sldChg chg="addCm">
        <pc:chgData name="Rocco Di Taranto" userId="a17f7552-eedb-4a64-9a6a-47290542f092" providerId="ADAL" clId="{30DB1930-206F-44BA-ADE8-28DAB8A9D513}" dt="2023-10-19T08:06:13.642" v="1"/>
        <pc:sldMkLst>
          <pc:docMk/>
          <pc:sldMk cId="1322837832" sldId="2111"/>
        </pc:sldMkLst>
      </pc:sldChg>
      <pc:sldChg chg="modSp mod addCm">
        <pc:chgData name="Rocco Di Taranto" userId="a17f7552-eedb-4a64-9a6a-47290542f092" providerId="ADAL" clId="{30DB1930-206F-44BA-ADE8-28DAB8A9D513}" dt="2023-10-19T09:13:37.343" v="3"/>
        <pc:sldMkLst>
          <pc:docMk/>
          <pc:sldMk cId="1919736439" sldId="2115"/>
        </pc:sldMkLst>
        <pc:spChg chg="mod">
          <ac:chgData name="Rocco Di Taranto" userId="a17f7552-eedb-4a64-9a6a-47290542f092" providerId="ADAL" clId="{30DB1930-206F-44BA-ADE8-28DAB8A9D513}" dt="2023-10-19T09:13:25.507" v="2" actId="20577"/>
          <ac:spMkLst>
            <pc:docMk/>
            <pc:sldMk cId="1919736439" sldId="2115"/>
            <ac:spMk id="3" creationId="{C60BF6A5-D0BC-867A-7A7F-0FEFCA353B47}"/>
          </ac:spMkLst>
        </pc:spChg>
      </pc:sldChg>
    </pc:docChg>
  </pc:docChgLst>
  <pc:docChgLst>
    <pc:chgData name="Sebastian Max" userId="be0f25e6-48a2-4e87-b5b5-cf865e859a8b" providerId="ADAL" clId="{DEE026CE-FC92-234B-84BB-F3EC176D67A7}"/>
    <pc:docChg chg="undo custSel addSld delSld modSld sldOrd modMainMaster">
      <pc:chgData name="Sebastian Max" userId="be0f25e6-48a2-4e87-b5b5-cf865e859a8b" providerId="ADAL" clId="{DEE026CE-FC92-234B-84BB-F3EC176D67A7}" dt="2023-11-09T21:19:18.364" v="4245" actId="20577"/>
      <pc:docMkLst>
        <pc:docMk/>
      </pc:docMkLst>
      <pc:sldChg chg="modSp mod">
        <pc:chgData name="Sebastian Max" userId="be0f25e6-48a2-4e87-b5b5-cf865e859a8b" providerId="ADAL" clId="{DEE026CE-FC92-234B-84BB-F3EC176D67A7}" dt="2023-11-09T21:19:18.364" v="4245" actId="20577"/>
        <pc:sldMkLst>
          <pc:docMk/>
          <pc:sldMk cId="0" sldId="256"/>
        </pc:sldMkLst>
        <pc:spChg chg="mod">
          <ac:chgData name="Sebastian Max" userId="be0f25e6-48a2-4e87-b5b5-cf865e859a8b" providerId="ADAL" clId="{DEE026CE-FC92-234B-84BB-F3EC176D67A7}" dt="2023-10-18T12:16:14.358" v="417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ebastian Max" userId="be0f25e6-48a2-4e87-b5b5-cf865e859a8b" providerId="ADAL" clId="{DEE026CE-FC92-234B-84BB-F3EC176D67A7}" dt="2023-11-09T21:19:18.364" v="4245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ebastian Max" userId="be0f25e6-48a2-4e87-b5b5-cf865e859a8b" providerId="ADAL" clId="{DEE026CE-FC92-234B-84BB-F3EC176D67A7}" dt="2023-10-17T12:43:17.993" v="1724" actId="404"/>
        <pc:sldMkLst>
          <pc:docMk/>
          <pc:sldMk cId="137374525" sldId="265"/>
        </pc:sldMkLst>
        <pc:spChg chg="mod">
          <ac:chgData name="Sebastian Max" userId="be0f25e6-48a2-4e87-b5b5-cf865e859a8b" providerId="ADAL" clId="{DEE026CE-FC92-234B-84BB-F3EC176D67A7}" dt="2023-10-17T12:43:17.993" v="1724" actId="404"/>
          <ac:spMkLst>
            <pc:docMk/>
            <pc:sldMk cId="137374525" sldId="265"/>
            <ac:spMk id="9" creationId="{53F981F9-943F-BB3E-B081-957A28744F13}"/>
          </ac:spMkLst>
        </pc:spChg>
        <pc:spChg chg="mod">
          <ac:chgData name="Sebastian Max" userId="be0f25e6-48a2-4e87-b5b5-cf865e859a8b" providerId="ADAL" clId="{DEE026CE-FC92-234B-84BB-F3EC176D67A7}" dt="2023-10-17T12:43:08.321" v="1723" actId="403"/>
          <ac:spMkLst>
            <pc:docMk/>
            <pc:sldMk cId="137374525" sldId="265"/>
            <ac:spMk id="10" creationId="{A67DE6D2-F50C-4F0F-4EF7-5F4D0F73CC26}"/>
          </ac:spMkLst>
        </pc:spChg>
        <pc:picChg chg="mod">
          <ac:chgData name="Sebastian Max" userId="be0f25e6-48a2-4e87-b5b5-cf865e859a8b" providerId="ADAL" clId="{DEE026CE-FC92-234B-84BB-F3EC176D67A7}" dt="2023-10-17T12:23:51.106" v="1166" actId="14826"/>
          <ac:picMkLst>
            <pc:docMk/>
            <pc:sldMk cId="137374525" sldId="265"/>
            <ac:picMk id="3" creationId="{63089F2C-8F9E-4ADE-EE90-3A261022915F}"/>
          </ac:picMkLst>
        </pc:picChg>
      </pc:sldChg>
      <pc:sldChg chg="modSp mod">
        <pc:chgData name="Sebastian Max" userId="be0f25e6-48a2-4e87-b5b5-cf865e859a8b" providerId="ADAL" clId="{DEE026CE-FC92-234B-84BB-F3EC176D67A7}" dt="2023-10-18T13:05:25.974" v="4202" actId="20577"/>
        <pc:sldMkLst>
          <pc:docMk/>
          <pc:sldMk cId="3780983979" sldId="266"/>
        </pc:sldMkLst>
        <pc:spChg chg="mod">
          <ac:chgData name="Sebastian Max" userId="be0f25e6-48a2-4e87-b5b5-cf865e859a8b" providerId="ADAL" clId="{DEE026CE-FC92-234B-84BB-F3EC176D67A7}" dt="2023-10-18T13:05:25.974" v="4202" actId="20577"/>
          <ac:spMkLst>
            <pc:docMk/>
            <pc:sldMk cId="3780983979" sldId="266"/>
            <ac:spMk id="3" creationId="{5470AC1D-5FC2-62CD-C67F-9251B12E687B}"/>
          </ac:spMkLst>
        </pc:spChg>
      </pc:sldChg>
      <pc:sldChg chg="del">
        <pc:chgData name="Sebastian Max" userId="be0f25e6-48a2-4e87-b5b5-cf865e859a8b" providerId="ADAL" clId="{DEE026CE-FC92-234B-84BB-F3EC176D67A7}" dt="2023-10-17T12:41:33.033" v="1679" actId="2696"/>
        <pc:sldMkLst>
          <pc:docMk/>
          <pc:sldMk cId="655089406" sldId="267"/>
        </pc:sldMkLst>
      </pc:sldChg>
      <pc:sldChg chg="del">
        <pc:chgData name="Sebastian Max" userId="be0f25e6-48a2-4e87-b5b5-cf865e859a8b" providerId="ADAL" clId="{DEE026CE-FC92-234B-84BB-F3EC176D67A7}" dt="2023-10-17T12:41:34.103" v="1680" actId="2696"/>
        <pc:sldMkLst>
          <pc:docMk/>
          <pc:sldMk cId="4264566524" sldId="268"/>
        </pc:sldMkLst>
      </pc:sldChg>
      <pc:sldChg chg="modSp del mod">
        <pc:chgData name="Sebastian Max" userId="be0f25e6-48a2-4e87-b5b5-cf865e859a8b" providerId="ADAL" clId="{DEE026CE-FC92-234B-84BB-F3EC176D67A7}" dt="2023-10-17T12:26:59.446" v="1356" actId="2696"/>
        <pc:sldMkLst>
          <pc:docMk/>
          <pc:sldMk cId="3827443538" sldId="269"/>
        </pc:sldMkLst>
        <pc:spChg chg="mod">
          <ac:chgData name="Sebastian Max" userId="be0f25e6-48a2-4e87-b5b5-cf865e859a8b" providerId="ADAL" clId="{DEE026CE-FC92-234B-84BB-F3EC176D67A7}" dt="2023-10-11T10:53:14.093" v="7" actId="20577"/>
          <ac:spMkLst>
            <pc:docMk/>
            <pc:sldMk cId="3827443538" sldId="269"/>
            <ac:spMk id="8" creationId="{8CCA1F95-BB04-ED1E-1EB7-FE614C8EA594}"/>
          </ac:spMkLst>
        </pc:spChg>
        <pc:spChg chg="mod">
          <ac:chgData name="Sebastian Max" userId="be0f25e6-48a2-4e87-b5b5-cf865e859a8b" providerId="ADAL" clId="{DEE026CE-FC92-234B-84BB-F3EC176D67A7}" dt="2023-10-11T10:53:19.314" v="8" actId="20577"/>
          <ac:spMkLst>
            <pc:docMk/>
            <pc:sldMk cId="3827443538" sldId="269"/>
            <ac:spMk id="10" creationId="{9E736B92-E891-590E-58E1-879FF000CBD6}"/>
          </ac:spMkLst>
        </pc:spChg>
      </pc:sldChg>
      <pc:sldChg chg="modSp mod delCm">
        <pc:chgData name="Sebastian Max" userId="be0f25e6-48a2-4e87-b5b5-cf865e859a8b" providerId="ADAL" clId="{DEE026CE-FC92-234B-84BB-F3EC176D67A7}" dt="2023-11-03T11:23:12.477" v="4224"/>
        <pc:sldMkLst>
          <pc:docMk/>
          <pc:sldMk cId="890823778" sldId="272"/>
        </pc:sldMkLst>
        <pc:spChg chg="mod">
          <ac:chgData name="Sebastian Max" userId="be0f25e6-48a2-4e87-b5b5-cf865e859a8b" providerId="ADAL" clId="{DEE026CE-FC92-234B-84BB-F3EC176D67A7}" dt="2023-10-17T12:27:40.690" v="1388" actId="20577"/>
          <ac:spMkLst>
            <pc:docMk/>
            <pc:sldMk cId="890823778" sldId="272"/>
            <ac:spMk id="2" creationId="{0B4E2AA4-EAD7-EA63-F0D2-CBF6EE3F5D6B}"/>
          </ac:spMkLst>
        </pc:spChg>
        <pc:spChg chg="mod">
          <ac:chgData name="Sebastian Max" userId="be0f25e6-48a2-4e87-b5b5-cf865e859a8b" providerId="ADAL" clId="{DEE026CE-FC92-234B-84BB-F3EC176D67A7}" dt="2023-10-18T13:06:16.318" v="4215" actId="5793"/>
          <ac:spMkLst>
            <pc:docMk/>
            <pc:sldMk cId="890823778" sldId="272"/>
            <ac:spMk id="13" creationId="{55D408B6-0393-50C7-8D2E-682757585FB1}"/>
          </ac:spMkLst>
        </pc:spChg>
        <pc:picChg chg="mod">
          <ac:chgData name="Sebastian Max" userId="be0f25e6-48a2-4e87-b5b5-cf865e859a8b" providerId="ADAL" clId="{DEE026CE-FC92-234B-84BB-F3EC176D67A7}" dt="2023-10-18T13:05:57.902" v="4209" actId="1076"/>
          <ac:picMkLst>
            <pc:docMk/>
            <pc:sldMk cId="890823778" sldId="272"/>
            <ac:picMk id="12" creationId="{0C68BB5D-7493-2139-4CEA-F268F5E9B3B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ebastian Max" userId="be0f25e6-48a2-4e87-b5b5-cf865e859a8b" providerId="ADAL" clId="{DEE026CE-FC92-234B-84BB-F3EC176D67A7}" dt="2023-11-03T11:23:12.477" v="4224"/>
              <pc2:cmMkLst xmlns:pc2="http://schemas.microsoft.com/office/powerpoint/2019/9/main/command">
                <pc:docMk/>
                <pc:sldMk cId="890823778" sldId="272"/>
                <pc2:cmMk id="{46384C30-C36C-4DF8-B64F-085F2765C513}"/>
              </pc2:cmMkLst>
            </pc226:cmChg>
          </p:ext>
        </pc:extLst>
      </pc:sldChg>
      <pc:sldChg chg="add del">
        <pc:chgData name="Sebastian Max" userId="be0f25e6-48a2-4e87-b5b5-cf865e859a8b" providerId="ADAL" clId="{DEE026CE-FC92-234B-84BB-F3EC176D67A7}" dt="2023-10-17T12:41:43.141" v="1684" actId="2696"/>
        <pc:sldMkLst>
          <pc:docMk/>
          <pc:sldMk cId="3024958865" sldId="274"/>
        </pc:sldMkLst>
      </pc:sldChg>
      <pc:sldChg chg="modSp add mod">
        <pc:chgData name="Sebastian Max" userId="be0f25e6-48a2-4e87-b5b5-cf865e859a8b" providerId="ADAL" clId="{DEE026CE-FC92-234B-84BB-F3EC176D67A7}" dt="2023-10-17T13:27:00.180" v="3738" actId="27636"/>
        <pc:sldMkLst>
          <pc:docMk/>
          <pc:sldMk cId="2317390675" sldId="285"/>
        </pc:sldMkLst>
        <pc:spChg chg="mod">
          <ac:chgData name="Sebastian Max" userId="be0f25e6-48a2-4e87-b5b5-cf865e859a8b" providerId="ADAL" clId="{DEE026CE-FC92-234B-84BB-F3EC176D67A7}" dt="2023-10-17T13:27:00.180" v="3738" actId="27636"/>
          <ac:spMkLst>
            <pc:docMk/>
            <pc:sldMk cId="2317390675" sldId="285"/>
            <ac:spMk id="3" creationId="{066642C3-C264-3A36-F5A5-20DF24706827}"/>
          </ac:spMkLst>
        </pc:spChg>
      </pc:sldChg>
      <pc:sldChg chg="del">
        <pc:chgData name="Sebastian Max" userId="be0f25e6-48a2-4e87-b5b5-cf865e859a8b" providerId="ADAL" clId="{DEE026CE-FC92-234B-84BB-F3EC176D67A7}" dt="2023-10-17T12:41:35.441" v="1681" actId="2696"/>
        <pc:sldMkLst>
          <pc:docMk/>
          <pc:sldMk cId="678319515" sldId="417"/>
        </pc:sldMkLst>
      </pc:sldChg>
      <pc:sldChg chg="del">
        <pc:chgData name="Sebastian Max" userId="be0f25e6-48a2-4e87-b5b5-cf865e859a8b" providerId="ADAL" clId="{DEE026CE-FC92-234B-84BB-F3EC176D67A7}" dt="2023-10-17T12:41:36.194" v="1682" actId="2696"/>
        <pc:sldMkLst>
          <pc:docMk/>
          <pc:sldMk cId="3532048359" sldId="418"/>
        </pc:sldMkLst>
      </pc:sldChg>
      <pc:sldChg chg="addSp delSp modSp mod">
        <pc:chgData name="Sebastian Max" userId="be0f25e6-48a2-4e87-b5b5-cf865e859a8b" providerId="ADAL" clId="{DEE026CE-FC92-234B-84BB-F3EC176D67A7}" dt="2023-11-07T08:20:49.545" v="4231" actId="14826"/>
        <pc:sldMkLst>
          <pc:docMk/>
          <pc:sldMk cId="1302083728" sldId="422"/>
        </pc:sldMkLst>
        <pc:spChg chg="mod">
          <ac:chgData name="Sebastian Max" userId="be0f25e6-48a2-4e87-b5b5-cf865e859a8b" providerId="ADAL" clId="{DEE026CE-FC92-234B-84BB-F3EC176D67A7}" dt="2023-10-17T14:20:34.026" v="4162" actId="166"/>
          <ac:spMkLst>
            <pc:docMk/>
            <pc:sldMk cId="1302083728" sldId="422"/>
            <ac:spMk id="2" creationId="{50B39267-2E47-D2F9-26A0-C2964FE6C1BE}"/>
          </ac:spMkLst>
        </pc:spChg>
        <pc:spChg chg="mod">
          <ac:chgData name="Sebastian Max" userId="be0f25e6-48a2-4e87-b5b5-cf865e859a8b" providerId="ADAL" clId="{DEE026CE-FC92-234B-84BB-F3EC176D67A7}" dt="2023-10-17T13:19:10.846" v="3176" actId="1035"/>
          <ac:spMkLst>
            <pc:docMk/>
            <pc:sldMk cId="1302083728" sldId="422"/>
            <ac:spMk id="9" creationId="{F1CB498E-7504-2EAF-FD42-BB23100BCE89}"/>
          </ac:spMkLst>
        </pc:spChg>
        <pc:spChg chg="mod">
          <ac:chgData name="Sebastian Max" userId="be0f25e6-48a2-4e87-b5b5-cf865e859a8b" providerId="ADAL" clId="{DEE026CE-FC92-234B-84BB-F3EC176D67A7}" dt="2023-10-17T13:19:10.846" v="3176" actId="1035"/>
          <ac:spMkLst>
            <pc:docMk/>
            <pc:sldMk cId="1302083728" sldId="422"/>
            <ac:spMk id="10" creationId="{90994052-68E6-84B9-1647-8E8ED367D93E}"/>
          </ac:spMkLst>
        </pc:spChg>
        <pc:spChg chg="mod">
          <ac:chgData name="Sebastian Max" userId="be0f25e6-48a2-4e87-b5b5-cf865e859a8b" providerId="ADAL" clId="{DEE026CE-FC92-234B-84BB-F3EC176D67A7}" dt="2023-10-17T13:19:10.846" v="3176" actId="1035"/>
          <ac:spMkLst>
            <pc:docMk/>
            <pc:sldMk cId="1302083728" sldId="422"/>
            <ac:spMk id="11" creationId="{46230C92-1DB8-F2D0-08E2-2A16D26711DD}"/>
          </ac:spMkLst>
        </pc:spChg>
        <pc:spChg chg="add del mod">
          <ac:chgData name="Sebastian Max" userId="be0f25e6-48a2-4e87-b5b5-cf865e859a8b" providerId="ADAL" clId="{DEE026CE-FC92-234B-84BB-F3EC176D67A7}" dt="2023-10-17T12:44:48.934" v="1740" actId="478"/>
          <ac:spMkLst>
            <pc:docMk/>
            <pc:sldMk cId="1302083728" sldId="422"/>
            <ac:spMk id="12" creationId="{098F66D4-81E9-675A-EFAB-1E39517F19F8}"/>
          </ac:spMkLst>
        </pc:spChg>
        <pc:spChg chg="add mod">
          <ac:chgData name="Sebastian Max" userId="be0f25e6-48a2-4e87-b5b5-cf865e859a8b" providerId="ADAL" clId="{DEE026CE-FC92-234B-84BB-F3EC176D67A7}" dt="2023-10-17T13:19:44.221" v="3200" actId="20577"/>
          <ac:spMkLst>
            <pc:docMk/>
            <pc:sldMk cId="1302083728" sldId="422"/>
            <ac:spMk id="13" creationId="{D0AC05D1-4879-2D4E-729A-50570CAFC84F}"/>
          </ac:spMkLst>
        </pc:spChg>
        <pc:picChg chg="mod">
          <ac:chgData name="Sebastian Max" userId="be0f25e6-48a2-4e87-b5b5-cf865e859a8b" providerId="ADAL" clId="{DEE026CE-FC92-234B-84BB-F3EC176D67A7}" dt="2023-11-07T08:19:46.635" v="4229" actId="14826"/>
          <ac:picMkLst>
            <pc:docMk/>
            <pc:sldMk cId="1302083728" sldId="422"/>
            <ac:picMk id="6" creationId="{90522E40-A1D8-9E3F-9B03-8B87466A6DC7}"/>
          </ac:picMkLst>
        </pc:picChg>
        <pc:picChg chg="mod">
          <ac:chgData name="Sebastian Max" userId="be0f25e6-48a2-4e87-b5b5-cf865e859a8b" providerId="ADAL" clId="{DEE026CE-FC92-234B-84BB-F3EC176D67A7}" dt="2023-11-07T08:19:58.897" v="4230" actId="14826"/>
          <ac:picMkLst>
            <pc:docMk/>
            <pc:sldMk cId="1302083728" sldId="422"/>
            <ac:picMk id="7" creationId="{9DB1C3D5-8E6D-0FFB-EF5F-FB7928C234E7}"/>
          </ac:picMkLst>
        </pc:picChg>
        <pc:picChg chg="mod">
          <ac:chgData name="Sebastian Max" userId="be0f25e6-48a2-4e87-b5b5-cf865e859a8b" providerId="ADAL" clId="{DEE026CE-FC92-234B-84BB-F3EC176D67A7}" dt="2023-11-07T08:20:49.545" v="4231" actId="14826"/>
          <ac:picMkLst>
            <pc:docMk/>
            <pc:sldMk cId="1302083728" sldId="422"/>
            <ac:picMk id="8" creationId="{04317354-1469-F336-6CDC-9EBDDACF2604}"/>
          </ac:picMkLst>
        </pc:picChg>
        <pc:picChg chg="add del mod">
          <ac:chgData name="Sebastian Max" userId="be0f25e6-48a2-4e87-b5b5-cf865e859a8b" providerId="ADAL" clId="{DEE026CE-FC92-234B-84BB-F3EC176D67A7}" dt="2023-10-12T13:57:58.464" v="54" actId="478"/>
          <ac:picMkLst>
            <pc:docMk/>
            <pc:sldMk cId="1302083728" sldId="422"/>
            <ac:picMk id="13" creationId="{2C267140-6CBE-AF51-DD39-E71858775122}"/>
          </ac:picMkLst>
        </pc:picChg>
        <pc:picChg chg="add del mod">
          <ac:chgData name="Sebastian Max" userId="be0f25e6-48a2-4e87-b5b5-cf865e859a8b" providerId="ADAL" clId="{DEE026CE-FC92-234B-84BB-F3EC176D67A7}" dt="2023-11-07T08:19:36.791" v="4228"/>
          <ac:picMkLst>
            <pc:docMk/>
            <pc:sldMk cId="1302083728" sldId="422"/>
            <ac:picMk id="14" creationId="{3137660D-B8B1-139D-4278-A7FEF1EE05B2}"/>
          </ac:picMkLst>
        </pc:picChg>
        <pc:picChg chg="add del mod">
          <ac:chgData name="Sebastian Max" userId="be0f25e6-48a2-4e87-b5b5-cf865e859a8b" providerId="ADAL" clId="{DEE026CE-FC92-234B-84BB-F3EC176D67A7}" dt="2023-11-07T08:19:36.791" v="4228"/>
          <ac:picMkLst>
            <pc:docMk/>
            <pc:sldMk cId="1302083728" sldId="422"/>
            <ac:picMk id="16" creationId="{CBB66237-12D7-1F04-CEBA-25FE68F63671}"/>
          </ac:picMkLst>
        </pc:picChg>
        <pc:picChg chg="add del mod">
          <ac:chgData name="Sebastian Max" userId="be0f25e6-48a2-4e87-b5b5-cf865e859a8b" providerId="ADAL" clId="{DEE026CE-FC92-234B-84BB-F3EC176D67A7}" dt="2023-11-07T08:19:36.791" v="4228"/>
          <ac:picMkLst>
            <pc:docMk/>
            <pc:sldMk cId="1302083728" sldId="422"/>
            <ac:picMk id="18" creationId="{D7991A0C-B1C4-7CD5-65FA-58E3BAEAAFC4}"/>
          </ac:picMkLst>
        </pc:picChg>
      </pc:sldChg>
      <pc:sldChg chg="modSp add del mod">
        <pc:chgData name="Sebastian Max" userId="be0f25e6-48a2-4e87-b5b5-cf865e859a8b" providerId="ADAL" clId="{DEE026CE-FC92-234B-84BB-F3EC176D67A7}" dt="2023-10-12T14:01:40.604" v="61" actId="2696"/>
        <pc:sldMkLst>
          <pc:docMk/>
          <pc:sldMk cId="1986682931" sldId="423"/>
        </pc:sldMkLst>
        <pc:picChg chg="mod">
          <ac:chgData name="Sebastian Max" userId="be0f25e6-48a2-4e87-b5b5-cf865e859a8b" providerId="ADAL" clId="{DEE026CE-FC92-234B-84BB-F3EC176D67A7}" dt="2023-10-12T14:01:27.949" v="59" actId="14826"/>
          <ac:picMkLst>
            <pc:docMk/>
            <pc:sldMk cId="1986682931" sldId="423"/>
            <ac:picMk id="6" creationId="{90522E40-A1D8-9E3F-9B03-8B87466A6DC7}"/>
          </ac:picMkLst>
        </pc:picChg>
        <pc:picChg chg="mod">
          <ac:chgData name="Sebastian Max" userId="be0f25e6-48a2-4e87-b5b5-cf865e859a8b" providerId="ADAL" clId="{DEE026CE-FC92-234B-84BB-F3EC176D67A7}" dt="2023-10-11T10:49:45.009" v="3" actId="14826"/>
          <ac:picMkLst>
            <pc:docMk/>
            <pc:sldMk cId="1986682931" sldId="423"/>
            <ac:picMk id="7" creationId="{9DB1C3D5-8E6D-0FFB-EF5F-FB7928C234E7}"/>
          </ac:picMkLst>
        </pc:picChg>
        <pc:picChg chg="mod">
          <ac:chgData name="Sebastian Max" userId="be0f25e6-48a2-4e87-b5b5-cf865e859a8b" providerId="ADAL" clId="{DEE026CE-FC92-234B-84BB-F3EC176D67A7}" dt="2023-10-11T10:49:35.959" v="2" actId="14826"/>
          <ac:picMkLst>
            <pc:docMk/>
            <pc:sldMk cId="1986682931" sldId="423"/>
            <ac:picMk id="8" creationId="{04317354-1469-F336-6CDC-9EBDDACF2604}"/>
          </ac:picMkLst>
        </pc:picChg>
      </pc:sldChg>
      <pc:sldChg chg="add del ord">
        <pc:chgData name="Sebastian Max" userId="be0f25e6-48a2-4e87-b5b5-cf865e859a8b" providerId="ADAL" clId="{DEE026CE-FC92-234B-84BB-F3EC176D67A7}" dt="2023-10-17T12:40:00.646" v="1644" actId="2696"/>
        <pc:sldMkLst>
          <pc:docMk/>
          <pc:sldMk cId="142551510" sldId="2105"/>
        </pc:sldMkLst>
      </pc:sldChg>
      <pc:sldChg chg="addSp modSp add mod">
        <pc:chgData name="Sebastian Max" userId="be0f25e6-48a2-4e87-b5b5-cf865e859a8b" providerId="ADAL" clId="{DEE026CE-FC92-234B-84BB-F3EC176D67A7}" dt="2023-11-07T08:27:48.464" v="4237" actId="14826"/>
        <pc:sldMkLst>
          <pc:docMk/>
          <pc:sldMk cId="1349012667" sldId="2106"/>
        </pc:sldMkLst>
        <pc:spChg chg="add mod">
          <ac:chgData name="Sebastian Max" userId="be0f25e6-48a2-4e87-b5b5-cf865e859a8b" providerId="ADAL" clId="{DEE026CE-FC92-234B-84BB-F3EC176D67A7}" dt="2023-10-17T13:28:08.738" v="3891" actId="20577"/>
          <ac:spMkLst>
            <pc:docMk/>
            <pc:sldMk cId="1349012667" sldId="2106"/>
            <ac:spMk id="12" creationId="{2243947D-2A10-E6B8-156F-CEFBE3D37EAD}"/>
          </ac:spMkLst>
        </pc:spChg>
        <pc:picChg chg="mod">
          <ac:chgData name="Sebastian Max" userId="be0f25e6-48a2-4e87-b5b5-cf865e859a8b" providerId="ADAL" clId="{DEE026CE-FC92-234B-84BB-F3EC176D67A7}" dt="2023-11-07T08:27:25.096" v="4235" actId="14826"/>
          <ac:picMkLst>
            <pc:docMk/>
            <pc:sldMk cId="1349012667" sldId="2106"/>
            <ac:picMk id="6" creationId="{90522E40-A1D8-9E3F-9B03-8B87466A6DC7}"/>
          </ac:picMkLst>
        </pc:picChg>
        <pc:picChg chg="mod">
          <ac:chgData name="Sebastian Max" userId="be0f25e6-48a2-4e87-b5b5-cf865e859a8b" providerId="ADAL" clId="{DEE026CE-FC92-234B-84BB-F3EC176D67A7}" dt="2023-11-07T08:27:36.490" v="4236" actId="14826"/>
          <ac:picMkLst>
            <pc:docMk/>
            <pc:sldMk cId="1349012667" sldId="2106"/>
            <ac:picMk id="7" creationId="{9DB1C3D5-8E6D-0FFB-EF5F-FB7928C234E7}"/>
          </ac:picMkLst>
        </pc:picChg>
        <pc:picChg chg="mod">
          <ac:chgData name="Sebastian Max" userId="be0f25e6-48a2-4e87-b5b5-cf865e859a8b" providerId="ADAL" clId="{DEE026CE-FC92-234B-84BB-F3EC176D67A7}" dt="2023-11-07T08:27:48.464" v="4237" actId="14826"/>
          <ac:picMkLst>
            <pc:docMk/>
            <pc:sldMk cId="1349012667" sldId="2106"/>
            <ac:picMk id="8" creationId="{04317354-1469-F336-6CDC-9EBDDACF2604}"/>
          </ac:picMkLst>
        </pc:picChg>
      </pc:sldChg>
      <pc:sldChg chg="addSp modSp new del mod ord">
        <pc:chgData name="Sebastian Max" userId="be0f25e6-48a2-4e87-b5b5-cf865e859a8b" providerId="ADAL" clId="{DEE026CE-FC92-234B-84BB-F3EC176D67A7}" dt="2023-10-18T13:07:30.566" v="4219" actId="2696"/>
        <pc:sldMkLst>
          <pc:docMk/>
          <pc:sldMk cId="3688402361" sldId="2107"/>
        </pc:sldMkLst>
        <pc:spChg chg="mod">
          <ac:chgData name="Sebastian Max" userId="be0f25e6-48a2-4e87-b5b5-cf865e859a8b" providerId="ADAL" clId="{DEE026CE-FC92-234B-84BB-F3EC176D67A7}" dt="2023-10-17T12:54:41.610" v="2383" actId="14100"/>
          <ac:spMkLst>
            <pc:docMk/>
            <pc:sldMk cId="3688402361" sldId="2107"/>
            <ac:spMk id="2" creationId="{F205AE17-0ADA-82B5-6908-47EBBC674630}"/>
          </ac:spMkLst>
        </pc:spChg>
        <pc:spChg chg="add mod">
          <ac:chgData name="Sebastian Max" userId="be0f25e6-48a2-4e87-b5b5-cf865e859a8b" providerId="ADAL" clId="{DEE026CE-FC92-234B-84BB-F3EC176D67A7}" dt="2023-10-17T13:24:35.414" v="3534" actId="20577"/>
          <ac:spMkLst>
            <pc:docMk/>
            <pc:sldMk cId="3688402361" sldId="2107"/>
            <ac:spMk id="6" creationId="{C6C51431-E078-236B-A4E6-5B7273E80F0A}"/>
          </ac:spMkLst>
        </pc:spChg>
        <pc:spChg chg="add mod">
          <ac:chgData name="Sebastian Max" userId="be0f25e6-48a2-4e87-b5b5-cf865e859a8b" providerId="ADAL" clId="{DEE026CE-FC92-234B-84BB-F3EC176D67A7}" dt="2023-10-17T12:53:41.230" v="2346" actId="14100"/>
          <ac:spMkLst>
            <pc:docMk/>
            <pc:sldMk cId="3688402361" sldId="2107"/>
            <ac:spMk id="8" creationId="{FA708505-14FF-C7F1-94C5-6781423FD91A}"/>
          </ac:spMkLst>
        </pc:spChg>
        <pc:spChg chg="add mod">
          <ac:chgData name="Sebastian Max" userId="be0f25e6-48a2-4e87-b5b5-cf865e859a8b" providerId="ADAL" clId="{DEE026CE-FC92-234B-84BB-F3EC176D67A7}" dt="2023-10-17T12:53:35.710" v="2345" actId="14100"/>
          <ac:spMkLst>
            <pc:docMk/>
            <pc:sldMk cId="3688402361" sldId="2107"/>
            <ac:spMk id="9" creationId="{7A786603-6F38-DE7B-E258-85A1083F410A}"/>
          </ac:spMkLst>
        </pc:spChg>
        <pc:spChg chg="add mod">
          <ac:chgData name="Sebastian Max" userId="be0f25e6-48a2-4e87-b5b5-cf865e859a8b" providerId="ADAL" clId="{DEE026CE-FC92-234B-84BB-F3EC176D67A7}" dt="2023-10-13T14:01:34.542" v="236" actId="14100"/>
          <ac:spMkLst>
            <pc:docMk/>
            <pc:sldMk cId="3688402361" sldId="2107"/>
            <ac:spMk id="10" creationId="{A69C8645-0CE1-2212-E5E6-263502750664}"/>
          </ac:spMkLst>
        </pc:spChg>
        <pc:spChg chg="add mod">
          <ac:chgData name="Sebastian Max" userId="be0f25e6-48a2-4e87-b5b5-cf865e859a8b" providerId="ADAL" clId="{DEE026CE-FC92-234B-84BB-F3EC176D67A7}" dt="2023-10-17T12:53:57.810" v="2349" actId="14100"/>
          <ac:spMkLst>
            <pc:docMk/>
            <pc:sldMk cId="3688402361" sldId="2107"/>
            <ac:spMk id="11" creationId="{AD9D84FF-2C0C-3EA3-365F-6200D74BB331}"/>
          </ac:spMkLst>
        </pc:spChg>
        <pc:picChg chg="add mod">
          <ac:chgData name="Sebastian Max" userId="be0f25e6-48a2-4e87-b5b5-cf865e859a8b" providerId="ADAL" clId="{DEE026CE-FC92-234B-84BB-F3EC176D67A7}" dt="2023-10-17T12:53:30.901" v="2344" actId="14826"/>
          <ac:picMkLst>
            <pc:docMk/>
            <pc:sldMk cId="3688402361" sldId="2107"/>
            <ac:picMk id="7" creationId="{A8C99E8F-F32D-8496-B808-28D9A612FA9C}"/>
          </ac:picMkLst>
        </pc:picChg>
      </pc:sldChg>
      <pc:sldChg chg="addSp delSp modSp add del mod">
        <pc:chgData name="Sebastian Max" userId="be0f25e6-48a2-4e87-b5b5-cf865e859a8b" providerId="ADAL" clId="{DEE026CE-FC92-234B-84BB-F3EC176D67A7}" dt="2023-10-18T13:07:57.760" v="4223" actId="2696"/>
        <pc:sldMkLst>
          <pc:docMk/>
          <pc:sldMk cId="2089295573" sldId="2108"/>
        </pc:sldMkLst>
        <pc:spChg chg="mod">
          <ac:chgData name="Sebastian Max" userId="be0f25e6-48a2-4e87-b5b5-cf865e859a8b" providerId="ADAL" clId="{DEE026CE-FC92-234B-84BB-F3EC176D67A7}" dt="2023-10-17T13:25:58.212" v="3660" actId="1036"/>
          <ac:spMkLst>
            <pc:docMk/>
            <pc:sldMk cId="2089295573" sldId="2108"/>
            <ac:spMk id="2" creationId="{F205AE17-0ADA-82B5-6908-47EBBC674630}"/>
          </ac:spMkLst>
        </pc:spChg>
        <pc:spChg chg="add del mod">
          <ac:chgData name="Sebastian Max" userId="be0f25e6-48a2-4e87-b5b5-cf865e859a8b" providerId="ADAL" clId="{DEE026CE-FC92-234B-84BB-F3EC176D67A7}" dt="2023-10-17T13:26:06.635" v="3671"/>
          <ac:spMkLst>
            <pc:docMk/>
            <pc:sldMk cId="2089295573" sldId="2108"/>
            <ac:spMk id="6" creationId="{D258FB24-F300-85D6-2576-D65120598C82}"/>
          </ac:spMkLst>
        </pc:spChg>
        <pc:spChg chg="add mod">
          <ac:chgData name="Sebastian Max" userId="be0f25e6-48a2-4e87-b5b5-cf865e859a8b" providerId="ADAL" clId="{DEE026CE-FC92-234B-84BB-F3EC176D67A7}" dt="2023-10-17T13:26:38.763" v="3736" actId="113"/>
          <ac:spMkLst>
            <pc:docMk/>
            <pc:sldMk cId="2089295573" sldId="2108"/>
            <ac:spMk id="8" creationId="{ADC209CE-9EB2-3D7E-D17E-D8EC7BF05DE8}"/>
          </ac:spMkLst>
        </pc:spChg>
        <pc:spChg chg="del mod">
          <ac:chgData name="Sebastian Max" userId="be0f25e6-48a2-4e87-b5b5-cf865e859a8b" providerId="ADAL" clId="{DEE026CE-FC92-234B-84BB-F3EC176D67A7}" dt="2023-10-13T14:03:16.223" v="285" actId="478"/>
          <ac:spMkLst>
            <pc:docMk/>
            <pc:sldMk cId="2089295573" sldId="2108"/>
            <ac:spMk id="8" creationId="{FA708505-14FF-C7F1-94C5-6781423FD91A}"/>
          </ac:spMkLst>
        </pc:spChg>
        <pc:spChg chg="del mod">
          <ac:chgData name="Sebastian Max" userId="be0f25e6-48a2-4e87-b5b5-cf865e859a8b" providerId="ADAL" clId="{DEE026CE-FC92-234B-84BB-F3EC176D67A7}" dt="2023-10-13T14:03:13.284" v="283" actId="478"/>
          <ac:spMkLst>
            <pc:docMk/>
            <pc:sldMk cId="2089295573" sldId="2108"/>
            <ac:spMk id="9" creationId="{7A786603-6F38-DE7B-E258-85A1083F410A}"/>
          </ac:spMkLst>
        </pc:spChg>
        <pc:spChg chg="del">
          <ac:chgData name="Sebastian Max" userId="be0f25e6-48a2-4e87-b5b5-cf865e859a8b" providerId="ADAL" clId="{DEE026CE-FC92-234B-84BB-F3EC176D67A7}" dt="2023-10-13T14:03:19.252" v="287" actId="478"/>
          <ac:spMkLst>
            <pc:docMk/>
            <pc:sldMk cId="2089295573" sldId="2108"/>
            <ac:spMk id="10" creationId="{A69C8645-0CE1-2212-E5E6-263502750664}"/>
          </ac:spMkLst>
        </pc:spChg>
        <pc:spChg chg="del">
          <ac:chgData name="Sebastian Max" userId="be0f25e6-48a2-4e87-b5b5-cf865e859a8b" providerId="ADAL" clId="{DEE026CE-FC92-234B-84BB-F3EC176D67A7}" dt="2023-10-13T14:03:18.141" v="286" actId="478"/>
          <ac:spMkLst>
            <pc:docMk/>
            <pc:sldMk cId="2089295573" sldId="2108"/>
            <ac:spMk id="11" creationId="{AD9D84FF-2C0C-3EA3-365F-6200D74BB331}"/>
          </ac:spMkLst>
        </pc:spChg>
        <pc:spChg chg="add mod">
          <ac:chgData name="Sebastian Max" userId="be0f25e6-48a2-4e87-b5b5-cf865e859a8b" providerId="ADAL" clId="{DEE026CE-FC92-234B-84BB-F3EC176D67A7}" dt="2023-10-17T13:26:05.171" v="3669" actId="1035"/>
          <ac:spMkLst>
            <pc:docMk/>
            <pc:sldMk cId="2089295573" sldId="2108"/>
            <ac:spMk id="13" creationId="{92C7A4C4-F78E-8B80-F279-1E9797753E52}"/>
          </ac:spMkLst>
        </pc:spChg>
        <pc:spChg chg="add mod">
          <ac:chgData name="Sebastian Max" userId="be0f25e6-48a2-4e87-b5b5-cf865e859a8b" providerId="ADAL" clId="{DEE026CE-FC92-234B-84BB-F3EC176D67A7}" dt="2023-10-17T13:26:05.171" v="3669" actId="1035"/>
          <ac:spMkLst>
            <pc:docMk/>
            <pc:sldMk cId="2089295573" sldId="2108"/>
            <ac:spMk id="14" creationId="{B2A3A555-6082-ADBA-4649-AF5BD8AB750A}"/>
          </ac:spMkLst>
        </pc:spChg>
        <pc:picChg chg="mod">
          <ac:chgData name="Sebastian Max" userId="be0f25e6-48a2-4e87-b5b5-cf865e859a8b" providerId="ADAL" clId="{DEE026CE-FC92-234B-84BB-F3EC176D67A7}" dt="2023-10-17T13:26:05.171" v="3669" actId="1035"/>
          <ac:picMkLst>
            <pc:docMk/>
            <pc:sldMk cId="2089295573" sldId="2108"/>
            <ac:picMk id="7" creationId="{A8C99E8F-F32D-8496-B808-28D9A612FA9C}"/>
          </ac:picMkLst>
        </pc:picChg>
        <pc:picChg chg="add mod">
          <ac:chgData name="Sebastian Max" userId="be0f25e6-48a2-4e87-b5b5-cf865e859a8b" providerId="ADAL" clId="{DEE026CE-FC92-234B-84BB-F3EC176D67A7}" dt="2023-10-17T13:26:05.171" v="3669" actId="1035"/>
          <ac:picMkLst>
            <pc:docMk/>
            <pc:sldMk cId="2089295573" sldId="2108"/>
            <ac:picMk id="12" creationId="{BDAB8DC5-697B-1FB9-4760-24EE312D31F9}"/>
          </ac:picMkLst>
        </pc:picChg>
      </pc:sldChg>
      <pc:sldChg chg="addSp modSp add mod">
        <pc:chgData name="Sebastian Max" userId="be0f25e6-48a2-4e87-b5b5-cf865e859a8b" providerId="ADAL" clId="{DEE026CE-FC92-234B-84BB-F3EC176D67A7}" dt="2023-11-07T08:21:58.661" v="4234" actId="14826"/>
        <pc:sldMkLst>
          <pc:docMk/>
          <pc:sldMk cId="601606902" sldId="2109"/>
        </pc:sldMkLst>
        <pc:spChg chg="mod">
          <ac:chgData name="Sebastian Max" userId="be0f25e6-48a2-4e87-b5b5-cf865e859a8b" providerId="ADAL" clId="{DEE026CE-FC92-234B-84BB-F3EC176D67A7}" dt="2023-10-17T13:22:08.642" v="3396" actId="20577"/>
          <ac:spMkLst>
            <pc:docMk/>
            <pc:sldMk cId="601606902" sldId="2109"/>
            <ac:spMk id="2" creationId="{50B39267-2E47-D2F9-26A0-C2964FE6C1BE}"/>
          </ac:spMkLst>
        </pc:spChg>
        <pc:spChg chg="mod">
          <ac:chgData name="Sebastian Max" userId="be0f25e6-48a2-4e87-b5b5-cf865e859a8b" providerId="ADAL" clId="{DEE026CE-FC92-234B-84BB-F3EC176D67A7}" dt="2023-10-17T13:21:00.737" v="3310" actId="1036"/>
          <ac:spMkLst>
            <pc:docMk/>
            <pc:sldMk cId="601606902" sldId="2109"/>
            <ac:spMk id="9" creationId="{F1CB498E-7504-2EAF-FD42-BB23100BCE89}"/>
          </ac:spMkLst>
        </pc:spChg>
        <pc:spChg chg="mod">
          <ac:chgData name="Sebastian Max" userId="be0f25e6-48a2-4e87-b5b5-cf865e859a8b" providerId="ADAL" clId="{DEE026CE-FC92-234B-84BB-F3EC176D67A7}" dt="2023-10-17T13:21:00.737" v="3310" actId="1036"/>
          <ac:spMkLst>
            <pc:docMk/>
            <pc:sldMk cId="601606902" sldId="2109"/>
            <ac:spMk id="10" creationId="{90994052-68E6-84B9-1647-8E8ED367D93E}"/>
          </ac:spMkLst>
        </pc:spChg>
        <pc:spChg chg="mod">
          <ac:chgData name="Sebastian Max" userId="be0f25e6-48a2-4e87-b5b5-cf865e859a8b" providerId="ADAL" clId="{DEE026CE-FC92-234B-84BB-F3EC176D67A7}" dt="2023-10-17T13:21:00.737" v="3310" actId="1036"/>
          <ac:spMkLst>
            <pc:docMk/>
            <pc:sldMk cId="601606902" sldId="2109"/>
            <ac:spMk id="11" creationId="{46230C92-1DB8-F2D0-08E2-2A16D26711DD}"/>
          </ac:spMkLst>
        </pc:spChg>
        <pc:spChg chg="add mod">
          <ac:chgData name="Sebastian Max" userId="be0f25e6-48a2-4e87-b5b5-cf865e859a8b" providerId="ADAL" clId="{DEE026CE-FC92-234B-84BB-F3EC176D67A7}" dt="2023-10-17T13:20:51.396" v="3292" actId="14100"/>
          <ac:spMkLst>
            <pc:docMk/>
            <pc:sldMk cId="601606902" sldId="2109"/>
            <ac:spMk id="12" creationId="{77679F2E-F6AE-847E-7064-38DB4C37BDFB}"/>
          </ac:spMkLst>
        </pc:spChg>
        <pc:spChg chg="add mod">
          <ac:chgData name="Sebastian Max" userId="be0f25e6-48a2-4e87-b5b5-cf865e859a8b" providerId="ADAL" clId="{DEE026CE-FC92-234B-84BB-F3EC176D67A7}" dt="2023-10-17T13:23:11.764" v="3468" actId="20577"/>
          <ac:spMkLst>
            <pc:docMk/>
            <pc:sldMk cId="601606902" sldId="2109"/>
            <ac:spMk id="13" creationId="{A6C2A3D0-BEAA-0EAC-46B4-773F18B4C402}"/>
          </ac:spMkLst>
        </pc:spChg>
        <pc:picChg chg="mod">
          <ac:chgData name="Sebastian Max" userId="be0f25e6-48a2-4e87-b5b5-cf865e859a8b" providerId="ADAL" clId="{DEE026CE-FC92-234B-84BB-F3EC176D67A7}" dt="2023-11-07T08:21:35.455" v="4232" actId="14826"/>
          <ac:picMkLst>
            <pc:docMk/>
            <pc:sldMk cId="601606902" sldId="2109"/>
            <ac:picMk id="6" creationId="{90522E40-A1D8-9E3F-9B03-8B87466A6DC7}"/>
          </ac:picMkLst>
        </pc:picChg>
        <pc:picChg chg="mod">
          <ac:chgData name="Sebastian Max" userId="be0f25e6-48a2-4e87-b5b5-cf865e859a8b" providerId="ADAL" clId="{DEE026CE-FC92-234B-84BB-F3EC176D67A7}" dt="2023-11-07T08:21:58.661" v="4234" actId="14826"/>
          <ac:picMkLst>
            <pc:docMk/>
            <pc:sldMk cId="601606902" sldId="2109"/>
            <ac:picMk id="7" creationId="{9DB1C3D5-8E6D-0FFB-EF5F-FB7928C234E7}"/>
          </ac:picMkLst>
        </pc:picChg>
        <pc:picChg chg="mod">
          <ac:chgData name="Sebastian Max" userId="be0f25e6-48a2-4e87-b5b5-cf865e859a8b" providerId="ADAL" clId="{DEE026CE-FC92-234B-84BB-F3EC176D67A7}" dt="2023-11-07T08:21:44.968" v="4233" actId="14826"/>
          <ac:picMkLst>
            <pc:docMk/>
            <pc:sldMk cId="601606902" sldId="2109"/>
            <ac:picMk id="8" creationId="{04317354-1469-F336-6CDC-9EBDDACF2604}"/>
          </ac:picMkLst>
        </pc:picChg>
      </pc:sldChg>
      <pc:sldChg chg="modSp new mod">
        <pc:chgData name="Sebastian Max" userId="be0f25e6-48a2-4e87-b5b5-cf865e859a8b" providerId="ADAL" clId="{DEE026CE-FC92-234B-84BB-F3EC176D67A7}" dt="2023-10-18T12:28:55.824" v="4200" actId="20577"/>
        <pc:sldMkLst>
          <pc:docMk/>
          <pc:sldMk cId="1643195990" sldId="2110"/>
        </pc:sldMkLst>
        <pc:spChg chg="mod">
          <ac:chgData name="Sebastian Max" userId="be0f25e6-48a2-4e87-b5b5-cf865e859a8b" providerId="ADAL" clId="{DEE026CE-FC92-234B-84BB-F3EC176D67A7}" dt="2023-10-17T12:00:03.556" v="363" actId="20577"/>
          <ac:spMkLst>
            <pc:docMk/>
            <pc:sldMk cId="1643195990" sldId="2110"/>
            <ac:spMk id="2" creationId="{B2C0D3AB-5447-0429-91D8-4F5A77B13912}"/>
          </ac:spMkLst>
        </pc:spChg>
        <pc:spChg chg="mod">
          <ac:chgData name="Sebastian Max" userId="be0f25e6-48a2-4e87-b5b5-cf865e859a8b" providerId="ADAL" clId="{DEE026CE-FC92-234B-84BB-F3EC176D67A7}" dt="2023-10-18T12:28:55.824" v="4200" actId="20577"/>
          <ac:spMkLst>
            <pc:docMk/>
            <pc:sldMk cId="1643195990" sldId="2110"/>
            <ac:spMk id="3" creationId="{DD227849-E20C-9530-525C-F5C3D2737927}"/>
          </ac:spMkLst>
        </pc:spChg>
      </pc:sldChg>
      <pc:sldChg chg="addSp delSp modSp new mod modClrScheme delCm chgLayout">
        <pc:chgData name="Sebastian Max" userId="be0f25e6-48a2-4e87-b5b5-cf865e859a8b" providerId="ADAL" clId="{DEE026CE-FC92-234B-84BB-F3EC176D67A7}" dt="2023-11-03T11:23:27.323" v="4225"/>
        <pc:sldMkLst>
          <pc:docMk/>
          <pc:sldMk cId="1322837832" sldId="2111"/>
        </pc:sldMkLst>
        <pc:spChg chg="mod ord">
          <ac:chgData name="Sebastian Max" userId="be0f25e6-48a2-4e87-b5b5-cf865e859a8b" providerId="ADAL" clId="{DEE026CE-FC92-234B-84BB-F3EC176D67A7}" dt="2023-10-17T12:37:58.188" v="1459" actId="700"/>
          <ac:spMkLst>
            <pc:docMk/>
            <pc:sldMk cId="1322837832" sldId="2111"/>
            <ac:spMk id="2" creationId="{A3FF080A-71A3-0F3E-712E-E368DD706F28}"/>
          </ac:spMkLst>
        </pc:spChg>
        <pc:spChg chg="mod ord">
          <ac:chgData name="Sebastian Max" userId="be0f25e6-48a2-4e87-b5b5-cf865e859a8b" providerId="ADAL" clId="{DEE026CE-FC92-234B-84BB-F3EC176D67A7}" dt="2023-10-17T12:37:58.188" v="1459" actId="700"/>
          <ac:spMkLst>
            <pc:docMk/>
            <pc:sldMk cId="1322837832" sldId="2111"/>
            <ac:spMk id="3" creationId="{F78EFD8A-BE68-E85A-359D-B84287AA0625}"/>
          </ac:spMkLst>
        </pc:spChg>
        <pc:spChg chg="add mod ord">
          <ac:chgData name="Sebastian Max" userId="be0f25e6-48a2-4e87-b5b5-cf865e859a8b" providerId="ADAL" clId="{DEE026CE-FC92-234B-84BB-F3EC176D67A7}" dt="2023-10-17T12:39:04.844" v="1609" actId="33524"/>
          <ac:spMkLst>
            <pc:docMk/>
            <pc:sldMk cId="1322837832" sldId="2111"/>
            <ac:spMk id="7" creationId="{8363693D-D5A9-886E-5ECA-AE81A5EC496C}"/>
          </ac:spMkLst>
        </pc:spChg>
        <pc:spChg chg="add mod ord">
          <ac:chgData name="Sebastian Max" userId="be0f25e6-48a2-4e87-b5b5-cf865e859a8b" providerId="ADAL" clId="{DEE026CE-FC92-234B-84BB-F3EC176D67A7}" dt="2023-10-17T12:41:22.855" v="1678" actId="20577"/>
          <ac:spMkLst>
            <pc:docMk/>
            <pc:sldMk cId="1322837832" sldId="2111"/>
            <ac:spMk id="8" creationId="{D94B04DD-16FE-2A93-5C30-2114C047F0E7}"/>
          </ac:spMkLst>
        </pc:spChg>
        <pc:spChg chg="add del mod">
          <ac:chgData name="Sebastian Max" userId="be0f25e6-48a2-4e87-b5b5-cf865e859a8b" providerId="ADAL" clId="{DEE026CE-FC92-234B-84BB-F3EC176D67A7}" dt="2023-10-17T12:39:27.806" v="1617"/>
          <ac:spMkLst>
            <pc:docMk/>
            <pc:sldMk cId="1322837832" sldId="2111"/>
            <ac:spMk id="9" creationId="{51051063-56A6-A657-E8B0-BF535F531D55}"/>
          </ac:spMkLst>
        </pc:spChg>
        <pc:spChg chg="add mod">
          <ac:chgData name="Sebastian Max" userId="be0f25e6-48a2-4e87-b5b5-cf865e859a8b" providerId="ADAL" clId="{DEE026CE-FC92-234B-84BB-F3EC176D67A7}" dt="2023-10-18T13:06:43.948" v="4218" actId="1076"/>
          <ac:spMkLst>
            <pc:docMk/>
            <pc:sldMk cId="1322837832" sldId="2111"/>
            <ac:spMk id="10" creationId="{3A59241B-DFB9-22A1-84D5-49964D59E326}"/>
          </ac:spMkLst>
        </pc:spChg>
        <pc:spChg chg="add del mod">
          <ac:chgData name="Sebastian Max" userId="be0f25e6-48a2-4e87-b5b5-cf865e859a8b" providerId="ADAL" clId="{DEE026CE-FC92-234B-84BB-F3EC176D67A7}" dt="2023-10-17T13:18:41.904" v="3153" actId="478"/>
          <ac:spMkLst>
            <pc:docMk/>
            <pc:sldMk cId="1322837832" sldId="2111"/>
            <ac:spMk id="11" creationId="{6257A2E9-4DD7-0CB7-2DF9-207D958A6CD7}"/>
          </ac:spMkLst>
        </pc:spChg>
        <pc:picChg chg="add mod">
          <ac:chgData name="Sebastian Max" userId="be0f25e6-48a2-4e87-b5b5-cf865e859a8b" providerId="ADAL" clId="{DEE026CE-FC92-234B-84BB-F3EC176D67A7}" dt="2023-10-18T13:06:35.790" v="4216" actId="1076"/>
          <ac:picMkLst>
            <pc:docMk/>
            <pc:sldMk cId="1322837832" sldId="2111"/>
            <ac:picMk id="4" creationId="{623BCC11-B46E-183B-C356-CCD2A4798F3F}"/>
          </ac:picMkLst>
        </pc:picChg>
        <pc:picChg chg="add del mod">
          <ac:chgData name="Sebastian Max" userId="be0f25e6-48a2-4e87-b5b5-cf865e859a8b" providerId="ADAL" clId="{DEE026CE-FC92-234B-84BB-F3EC176D67A7}" dt="2023-10-17T12:37:04.858" v="1450" actId="478"/>
          <ac:picMkLst>
            <pc:docMk/>
            <pc:sldMk cId="1322837832" sldId="2111"/>
            <ac:picMk id="5" creationId="{642E3B49-94E5-30C7-77A0-66E7696DC761}"/>
          </ac:picMkLst>
        </pc:picChg>
        <pc:picChg chg="add mod">
          <ac:chgData name="Sebastian Max" userId="be0f25e6-48a2-4e87-b5b5-cf865e859a8b" providerId="ADAL" clId="{DEE026CE-FC92-234B-84BB-F3EC176D67A7}" dt="2023-10-18T13:06:38.693" v="4217" actId="1076"/>
          <ac:picMkLst>
            <pc:docMk/>
            <pc:sldMk cId="1322837832" sldId="2111"/>
            <ac:picMk id="6" creationId="{D5DA07BE-C18A-292A-EDD6-BE1D9293BDD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ebastian Max" userId="be0f25e6-48a2-4e87-b5b5-cf865e859a8b" providerId="ADAL" clId="{DEE026CE-FC92-234B-84BB-F3EC176D67A7}" dt="2023-11-03T11:23:27.323" v="4225"/>
              <pc2:cmMkLst xmlns:pc2="http://schemas.microsoft.com/office/powerpoint/2019/9/main/command">
                <pc:docMk/>
                <pc:sldMk cId="1322837832" sldId="2111"/>
                <pc2:cmMk id="{40B13CFA-2AA0-49FE-AA2C-70070542053C}"/>
              </pc2:cmMkLst>
            </pc226:cmChg>
          </p:ext>
        </pc:extLst>
      </pc:sldChg>
      <pc:sldChg chg="modSp new del mod">
        <pc:chgData name="Sebastian Max" userId="be0f25e6-48a2-4e87-b5b5-cf865e859a8b" providerId="ADAL" clId="{DEE026CE-FC92-234B-84BB-F3EC176D67A7}" dt="2023-10-17T13:18:50.978" v="3154" actId="2696"/>
        <pc:sldMkLst>
          <pc:docMk/>
          <pc:sldMk cId="2488683975" sldId="2112"/>
        </pc:sldMkLst>
        <pc:spChg chg="mod">
          <ac:chgData name="Sebastian Max" userId="be0f25e6-48a2-4e87-b5b5-cf865e859a8b" providerId="ADAL" clId="{DEE026CE-FC92-234B-84BB-F3EC176D67A7}" dt="2023-10-17T12:45:14.235" v="1763" actId="20577"/>
          <ac:spMkLst>
            <pc:docMk/>
            <pc:sldMk cId="2488683975" sldId="2112"/>
            <ac:spMk id="3" creationId="{22F1A31D-3609-995A-AEBB-4145F6A3CF0C}"/>
          </ac:spMkLst>
        </pc:spChg>
      </pc:sldChg>
      <pc:sldChg chg="addSp delSp modSp add del mod">
        <pc:chgData name="Sebastian Max" userId="be0f25e6-48a2-4e87-b5b5-cf865e859a8b" providerId="ADAL" clId="{DEE026CE-FC92-234B-84BB-F3EC176D67A7}" dt="2023-10-18T13:07:35.271" v="4220" actId="2696"/>
        <pc:sldMkLst>
          <pc:docMk/>
          <pc:sldMk cId="2363367336" sldId="2113"/>
        </pc:sldMkLst>
        <pc:spChg chg="mod">
          <ac:chgData name="Sebastian Max" userId="be0f25e6-48a2-4e87-b5b5-cf865e859a8b" providerId="ADAL" clId="{DEE026CE-FC92-234B-84BB-F3EC176D67A7}" dt="2023-10-17T12:56:06.711" v="2417"/>
          <ac:spMkLst>
            <pc:docMk/>
            <pc:sldMk cId="2363367336" sldId="2113"/>
            <ac:spMk id="2" creationId="{F205AE17-0ADA-82B5-6908-47EBBC674630}"/>
          </ac:spMkLst>
        </pc:spChg>
        <pc:spChg chg="add mod">
          <ac:chgData name="Sebastian Max" userId="be0f25e6-48a2-4e87-b5b5-cf865e859a8b" providerId="ADAL" clId="{DEE026CE-FC92-234B-84BB-F3EC176D67A7}" dt="2023-10-17T13:25:22.307" v="3613" actId="20577"/>
          <ac:spMkLst>
            <pc:docMk/>
            <pc:sldMk cId="2363367336" sldId="2113"/>
            <ac:spMk id="6" creationId="{98911368-3025-1FE0-C82C-CB4945BD6514}"/>
          </ac:spMkLst>
        </pc:spChg>
        <pc:spChg chg="del">
          <ac:chgData name="Sebastian Max" userId="be0f25e6-48a2-4e87-b5b5-cf865e859a8b" providerId="ADAL" clId="{DEE026CE-FC92-234B-84BB-F3EC176D67A7}" dt="2023-10-17T12:55:13.420" v="2407" actId="478"/>
          <ac:spMkLst>
            <pc:docMk/>
            <pc:sldMk cId="2363367336" sldId="2113"/>
            <ac:spMk id="10" creationId="{A69C8645-0CE1-2212-E5E6-263502750664}"/>
          </ac:spMkLst>
        </pc:spChg>
        <pc:spChg chg="mod">
          <ac:chgData name="Sebastian Max" userId="be0f25e6-48a2-4e87-b5b5-cf865e859a8b" providerId="ADAL" clId="{DEE026CE-FC92-234B-84BB-F3EC176D67A7}" dt="2023-10-17T12:55:22.375" v="2409" actId="14100"/>
          <ac:spMkLst>
            <pc:docMk/>
            <pc:sldMk cId="2363367336" sldId="2113"/>
            <ac:spMk id="11" creationId="{AD9D84FF-2C0C-3EA3-365F-6200D74BB331}"/>
          </ac:spMkLst>
        </pc:spChg>
        <pc:picChg chg="mod">
          <ac:chgData name="Sebastian Max" userId="be0f25e6-48a2-4e87-b5b5-cf865e859a8b" providerId="ADAL" clId="{DEE026CE-FC92-234B-84BB-F3EC176D67A7}" dt="2023-10-17T12:55:09.676" v="2406" actId="14826"/>
          <ac:picMkLst>
            <pc:docMk/>
            <pc:sldMk cId="2363367336" sldId="2113"/>
            <ac:picMk id="7" creationId="{A8C99E8F-F32D-8496-B808-28D9A612FA9C}"/>
          </ac:picMkLst>
        </pc:picChg>
      </pc:sldChg>
      <pc:sldChg chg="modSp add del mod">
        <pc:chgData name="Sebastian Max" userId="be0f25e6-48a2-4e87-b5b5-cf865e859a8b" providerId="ADAL" clId="{DEE026CE-FC92-234B-84BB-F3EC176D67A7}" dt="2023-10-17T12:54:45.071" v="2384" actId="2696"/>
        <pc:sldMkLst>
          <pc:docMk/>
          <pc:sldMk cId="3095796687" sldId="2113"/>
        </pc:sldMkLst>
        <pc:spChg chg="mod">
          <ac:chgData name="Sebastian Max" userId="be0f25e6-48a2-4e87-b5b5-cf865e859a8b" providerId="ADAL" clId="{DEE026CE-FC92-234B-84BB-F3EC176D67A7}" dt="2023-10-17T12:54:19.835" v="2373" actId="20577"/>
          <ac:spMkLst>
            <pc:docMk/>
            <pc:sldMk cId="3095796687" sldId="2113"/>
            <ac:spMk id="2" creationId="{F205AE17-0ADA-82B5-6908-47EBBC674630}"/>
          </ac:spMkLst>
        </pc:spChg>
      </pc:sldChg>
      <pc:sldChg chg="addSp delSp modSp new mod modClrScheme chgLayout">
        <pc:chgData name="Sebastian Max" userId="be0f25e6-48a2-4e87-b5b5-cf865e859a8b" providerId="ADAL" clId="{DEE026CE-FC92-234B-84BB-F3EC176D67A7}" dt="2023-10-17T13:30:35.224" v="4161" actId="20577"/>
        <pc:sldMkLst>
          <pc:docMk/>
          <pc:sldMk cId="333662432" sldId="2114"/>
        </pc:sldMkLst>
        <pc:spChg chg="del mod ord">
          <ac:chgData name="Sebastian Max" userId="be0f25e6-48a2-4e87-b5b5-cf865e859a8b" providerId="ADAL" clId="{DEE026CE-FC92-234B-84BB-F3EC176D67A7}" dt="2023-10-17T12:57:33.308" v="2420" actId="700"/>
          <ac:spMkLst>
            <pc:docMk/>
            <pc:sldMk cId="333662432" sldId="2114"/>
            <ac:spMk id="2" creationId="{1C242331-7B13-5CBF-BFA0-CC8715BA40A8}"/>
          </ac:spMkLst>
        </pc:spChg>
        <pc:spChg chg="mod ord">
          <ac:chgData name="Sebastian Max" userId="be0f25e6-48a2-4e87-b5b5-cf865e859a8b" providerId="ADAL" clId="{DEE026CE-FC92-234B-84BB-F3EC176D67A7}" dt="2023-10-17T12:57:33.308" v="2420" actId="700"/>
          <ac:spMkLst>
            <pc:docMk/>
            <pc:sldMk cId="333662432" sldId="2114"/>
            <ac:spMk id="3" creationId="{D9AB51E8-08D5-2BBD-C73D-6260AA093C19}"/>
          </ac:spMkLst>
        </pc:spChg>
        <pc:spChg chg="mod ord">
          <ac:chgData name="Sebastian Max" userId="be0f25e6-48a2-4e87-b5b5-cf865e859a8b" providerId="ADAL" clId="{DEE026CE-FC92-234B-84BB-F3EC176D67A7}" dt="2023-10-17T12:57:33.308" v="2420" actId="700"/>
          <ac:spMkLst>
            <pc:docMk/>
            <pc:sldMk cId="333662432" sldId="2114"/>
            <ac:spMk id="4" creationId="{A1041022-06BC-3512-CFCE-C39EE411B178}"/>
          </ac:spMkLst>
        </pc:spChg>
        <pc:spChg chg="mod ord">
          <ac:chgData name="Sebastian Max" userId="be0f25e6-48a2-4e87-b5b5-cf865e859a8b" providerId="ADAL" clId="{DEE026CE-FC92-234B-84BB-F3EC176D67A7}" dt="2023-10-17T12:57:33.308" v="2420" actId="700"/>
          <ac:spMkLst>
            <pc:docMk/>
            <pc:sldMk cId="333662432" sldId="2114"/>
            <ac:spMk id="5" creationId="{17619594-07E2-9F67-16F1-AEDD18D297D0}"/>
          </ac:spMkLst>
        </pc:spChg>
        <pc:spChg chg="add mod ord">
          <ac:chgData name="Sebastian Max" userId="be0f25e6-48a2-4e87-b5b5-cf865e859a8b" providerId="ADAL" clId="{DEE026CE-FC92-234B-84BB-F3EC176D67A7}" dt="2023-10-17T12:57:36.511" v="2431" actId="20577"/>
          <ac:spMkLst>
            <pc:docMk/>
            <pc:sldMk cId="333662432" sldId="2114"/>
            <ac:spMk id="6" creationId="{2F74CC53-BF8F-D21D-DC96-5B7938DFE576}"/>
          </ac:spMkLst>
        </pc:spChg>
        <pc:spChg chg="add mod ord">
          <ac:chgData name="Sebastian Max" userId="be0f25e6-48a2-4e87-b5b5-cf865e859a8b" providerId="ADAL" clId="{DEE026CE-FC92-234B-84BB-F3EC176D67A7}" dt="2023-10-17T13:30:35.224" v="4161" actId="20577"/>
          <ac:spMkLst>
            <pc:docMk/>
            <pc:sldMk cId="333662432" sldId="2114"/>
            <ac:spMk id="7" creationId="{9BECD594-776A-FF4F-B4E9-5EA8860FF00F}"/>
          </ac:spMkLst>
        </pc:spChg>
      </pc:sldChg>
      <pc:sldChg chg="modSp new mod delCm">
        <pc:chgData name="Sebastian Max" userId="be0f25e6-48a2-4e87-b5b5-cf865e859a8b" providerId="ADAL" clId="{DEE026CE-FC92-234B-84BB-F3EC176D67A7}" dt="2023-11-03T11:23:39.478" v="4226"/>
        <pc:sldMkLst>
          <pc:docMk/>
          <pc:sldMk cId="1919736439" sldId="2115"/>
        </pc:sldMkLst>
        <pc:spChg chg="mod">
          <ac:chgData name="Sebastian Max" userId="be0f25e6-48a2-4e87-b5b5-cf865e859a8b" providerId="ADAL" clId="{DEE026CE-FC92-234B-84BB-F3EC176D67A7}" dt="2023-10-17T13:28:17.378" v="3902" actId="20577"/>
          <ac:spMkLst>
            <pc:docMk/>
            <pc:sldMk cId="1919736439" sldId="2115"/>
            <ac:spMk id="2" creationId="{904C68BC-47BE-0E21-9B8A-B6C8B59F4958}"/>
          </ac:spMkLst>
        </pc:spChg>
        <pc:spChg chg="mod">
          <ac:chgData name="Sebastian Max" userId="be0f25e6-48a2-4e87-b5b5-cf865e859a8b" providerId="ADAL" clId="{DEE026CE-FC92-234B-84BB-F3EC176D67A7}" dt="2023-10-17T13:29:53.557" v="4150" actId="20577"/>
          <ac:spMkLst>
            <pc:docMk/>
            <pc:sldMk cId="1919736439" sldId="2115"/>
            <ac:spMk id="3" creationId="{C60BF6A5-D0BC-867A-7A7F-0FEFCA353B4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ebastian Max" userId="be0f25e6-48a2-4e87-b5b5-cf865e859a8b" providerId="ADAL" clId="{DEE026CE-FC92-234B-84BB-F3EC176D67A7}" dt="2023-11-03T11:23:39.478" v="4226"/>
              <pc2:cmMkLst xmlns:pc2="http://schemas.microsoft.com/office/powerpoint/2019/9/main/command">
                <pc:docMk/>
                <pc:sldMk cId="1919736439" sldId="2115"/>
                <pc2:cmMk id="{36D63B07-5179-45E7-B249-179BDBD9E6CF}"/>
              </pc2:cmMkLst>
            </pc226:cmChg>
          </p:ext>
        </pc:extLst>
      </pc:sldChg>
      <pc:sldMasterChg chg="modSp mod">
        <pc:chgData name="Sebastian Max" userId="be0f25e6-48a2-4e87-b5b5-cf865e859a8b" providerId="ADAL" clId="{DEE026CE-FC92-234B-84BB-F3EC176D67A7}" dt="2023-11-09T21:18:02.036" v="4241" actId="20577"/>
        <pc:sldMasterMkLst>
          <pc:docMk/>
          <pc:sldMasterMk cId="0" sldId="2147483648"/>
        </pc:sldMasterMkLst>
        <pc:spChg chg="mod">
          <ac:chgData name="Sebastian Max" userId="be0f25e6-48a2-4e87-b5b5-cf865e859a8b" providerId="ADAL" clId="{DEE026CE-FC92-234B-84BB-F3EC176D67A7}" dt="2023-11-09T21:18:02.036" v="424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Nov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 2023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767" indent="0" algn="ctr">
              <a:buNone/>
              <a:defRPr/>
            </a:lvl2pPr>
            <a:lvl3pPr marL="843534" indent="0" algn="ctr">
              <a:buNone/>
              <a:defRPr/>
            </a:lvl3pPr>
            <a:lvl4pPr marL="1265301" indent="0" algn="ctr">
              <a:buNone/>
              <a:defRPr/>
            </a:lvl4pPr>
            <a:lvl5pPr marL="1687068" indent="0" algn="ctr">
              <a:buNone/>
              <a:defRPr/>
            </a:lvl5pPr>
            <a:lvl6pPr marL="2108835" indent="0" algn="ctr">
              <a:buNone/>
              <a:defRPr/>
            </a:lvl6pPr>
            <a:lvl7pPr marL="2530602" indent="0" algn="ctr">
              <a:buNone/>
              <a:defRPr/>
            </a:lvl7pPr>
            <a:lvl8pPr marL="2952369" indent="0" algn="ctr">
              <a:buNone/>
              <a:defRPr/>
            </a:lvl8pPr>
            <a:lvl9pPr marL="33741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3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40669"/>
            <a:ext cx="11074400" cy="720080"/>
          </a:xfrm>
        </p:spPr>
        <p:txBody>
          <a:bodyPr/>
          <a:lstStyle>
            <a:lvl1pPr>
              <a:defRPr sz="1845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60749"/>
            <a:ext cx="11074400" cy="5292588"/>
          </a:xfrm>
        </p:spPr>
        <p:txBody>
          <a:bodyPr/>
          <a:lstStyle>
            <a:lvl1pPr>
              <a:defRPr sz="166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76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92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107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107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40669"/>
            <a:ext cx="11074400" cy="720080"/>
          </a:xfrm>
        </p:spPr>
        <p:txBody>
          <a:bodyPr/>
          <a:lstStyle>
            <a:lvl1pPr>
              <a:defRPr sz="1845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2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4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802.11-23/1999r0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440668"/>
            <a:ext cx="11074400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96754"/>
            <a:ext cx="11074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14" y="6525344"/>
            <a:ext cx="69935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92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08000" y="424354"/>
            <a:ext cx="1107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6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27381" y="6477000"/>
            <a:ext cx="1107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7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7728185" y="6541950"/>
            <a:ext cx="3828569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92" b="0" dirty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292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308442" y="168773"/>
            <a:ext cx="7277100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21767" marR="0" lvl="4" indent="0" algn="r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1" b="1">
                <a:solidFill>
                  <a:schemeClr val="tx1"/>
                </a:solidFill>
                <a:latin typeface="+mn-lt"/>
              </a:rPr>
              <a:t>doc: IEEE 802.11-</a:t>
            </a:r>
            <a:r>
              <a:rPr lang="en-US" sz="1661" b="1">
                <a:solidFill>
                  <a:schemeClr val="tx1"/>
                </a:solidFill>
                <a:latin typeface="+mn-lt"/>
                <a:cs typeface="Calibri" pitchFamily="34" charset="0"/>
              </a:rPr>
              <a:t>23</a:t>
            </a:r>
            <a:r>
              <a:rPr lang="en-US" sz="1661" b="1">
                <a:latin typeface="+mn-lt"/>
                <a:cs typeface="Calibri" pitchFamily="34" charset="0"/>
              </a:rPr>
              <a:t>/1622r0</a:t>
            </a:r>
            <a:endParaRPr lang="en-US" sz="1661" b="1" kern="12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79376" y="138051"/>
            <a:ext cx="2544283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6612" marR="0" lvl="1" indent="0" algn="l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1" b="1">
                <a:latin typeface="+mj-lt"/>
                <a:cs typeface="Calibri" pitchFamily="34" charset="0"/>
              </a:rPr>
              <a:t>September </a:t>
            </a:r>
            <a:r>
              <a:rPr lang="en-US" sz="1661" b="1" baseline="0" dirty="0">
                <a:latin typeface="+mj-lt"/>
                <a:cs typeface="Calibri" pitchFamily="34" charset="0"/>
              </a:rPr>
              <a:t>2023</a:t>
            </a:r>
            <a:endParaRPr lang="en-US" sz="1661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527386" y="6541950"/>
            <a:ext cx="291646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92" b="0" dirty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292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674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83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5pPr>
      <a:lvl6pPr marL="421767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6pPr>
      <a:lvl7pPr marL="843534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7pPr>
      <a:lvl8pPr marL="1265301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8pPr>
      <a:lvl9pPr marL="1687068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9pPr>
    </p:titleStyle>
    <p:bodyStyle>
      <a:lvl1pPr marL="316325" indent="-316325" algn="l" rtl="0" eaLnBrk="1" fontAlgn="base" hangingPunct="1">
        <a:spcBef>
          <a:spcPct val="20000"/>
        </a:spcBef>
        <a:spcAft>
          <a:spcPct val="0"/>
        </a:spcAft>
        <a:buChar char="•"/>
        <a:defRPr sz="1661" b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371" indent="-263604" algn="l" rtl="0" eaLnBrk="1" fontAlgn="base" hangingPunct="1">
        <a:spcBef>
          <a:spcPct val="20000"/>
        </a:spcBef>
        <a:spcAft>
          <a:spcPct val="0"/>
        </a:spcAft>
        <a:buChar char="–"/>
        <a:defRPr sz="147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001697" indent="-210884" algn="l" rtl="0" eaLnBrk="1" fontAlgn="base" hangingPunct="1">
        <a:spcBef>
          <a:spcPct val="20000"/>
        </a:spcBef>
        <a:spcAft>
          <a:spcPct val="0"/>
        </a:spcAft>
        <a:buChar char="•"/>
        <a:defRPr sz="1292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318022" indent="-210884" algn="l" rtl="0" eaLnBrk="1" fontAlgn="base" hangingPunct="1">
        <a:spcBef>
          <a:spcPct val="20000"/>
        </a:spcBef>
        <a:spcAft>
          <a:spcPct val="0"/>
        </a:spcAft>
        <a:buChar char="–"/>
        <a:defRPr sz="1107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634347" indent="-210884" algn="l" rtl="0" eaLnBrk="1" fontAlgn="base" hangingPunct="1">
        <a:spcBef>
          <a:spcPct val="20000"/>
        </a:spcBef>
        <a:spcAft>
          <a:spcPct val="0"/>
        </a:spcAft>
        <a:buChar char="•"/>
        <a:defRPr sz="1107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056114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6pPr>
      <a:lvl7pPr marL="2477881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7pPr>
      <a:lvl8pPr marL="2899648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8pPr>
      <a:lvl9pPr marL="3321415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767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534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5301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8835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0602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2369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4136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IEEE 802.11 Beacons and Bluetooth Coexistence Simulations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3228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22905"/>
              </p:ext>
            </p:extLst>
          </p:nvPr>
        </p:nvGraphicFramePr>
        <p:xfrm>
          <a:off x="993775" y="2428875"/>
          <a:ext cx="10272713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10439400" imgH="2514600" progId="Word.Document.8">
                  <p:embed/>
                </p:oleObj>
              </mc:Choice>
              <mc:Fallback>
                <p:oleObj name="Dokument" r:id="rId3" imgW="104394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28875"/>
                        <a:ext cx="10272713" cy="2459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EFD59B-0E19-792C-844B-7D913EE377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01C3E7-6E3F-FD47-2065-0C1832B5FC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F0A7C7-525D-4FBE-F48D-F521A1DB7B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522E40-A1D8-9E3F-9B03-8B87466A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9" y="1194265"/>
            <a:ext cx="4204800" cy="3153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B1C3D5-8E6D-0FFB-EF5F-FB7928C23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399" y="1194265"/>
            <a:ext cx="4204800" cy="3153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317354-1469-F336-6CDC-9EBDDACF2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399" y="1194265"/>
            <a:ext cx="4204800" cy="31536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1CB498E-7504-2EAF-FD42-BB23100BCE89}"/>
              </a:ext>
            </a:extLst>
          </p:cNvPr>
          <p:cNvSpPr txBox="1"/>
          <p:nvPr/>
        </p:nvSpPr>
        <p:spPr>
          <a:xfrm>
            <a:off x="864280" y="1327063"/>
            <a:ext cx="28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320 B/20 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r>
              <a:rPr lang="en-US" sz="1400" dirty="0">
                <a:solidFill>
                  <a:schemeClr val="tx1"/>
                </a:solidFill>
              </a:rPr>
              <a:t> (16 % channel usage)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994052-68E6-84B9-1647-8E8ED367D93E}"/>
              </a:ext>
            </a:extLst>
          </p:cNvPr>
          <p:cNvSpPr txBox="1"/>
          <p:nvPr/>
        </p:nvSpPr>
        <p:spPr>
          <a:xfrm>
            <a:off x="4776279" y="1327063"/>
            <a:ext cx="28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640 B/20 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r>
              <a:rPr lang="en-US" sz="1400" dirty="0">
                <a:solidFill>
                  <a:schemeClr val="tx1"/>
                </a:solidFill>
              </a:rPr>
              <a:t> (30 % channel usage)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230C92-1DB8-F2D0-08E2-2A16D26711DD}"/>
              </a:ext>
            </a:extLst>
          </p:cNvPr>
          <p:cNvSpPr txBox="1"/>
          <p:nvPr/>
        </p:nvSpPr>
        <p:spPr>
          <a:xfrm>
            <a:off x="8688280" y="1331829"/>
            <a:ext cx="28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1280 B/20 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r>
              <a:rPr lang="en-US" sz="1400" dirty="0">
                <a:solidFill>
                  <a:schemeClr val="tx1"/>
                </a:solidFill>
              </a:rPr>
              <a:t> (57 % channel usage)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0AC05D1-4879-2D4E-729A-50570CAFC84F}"/>
              </a:ext>
            </a:extLst>
          </p:cNvPr>
          <p:cNvSpPr txBox="1">
            <a:spLocks/>
          </p:cNvSpPr>
          <p:nvPr/>
        </p:nvSpPr>
        <p:spPr>
          <a:xfrm>
            <a:off x="914401" y="4414058"/>
            <a:ext cx="10361084" cy="168035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Impact proportional on amount of interference by NB links</a:t>
            </a:r>
          </a:p>
          <a:p>
            <a:pPr marL="715963" lvl="1" indent="-258763">
              <a:buFont typeface="+mj-lt"/>
              <a:buAutoNum type="romanLcPeriod"/>
            </a:pPr>
            <a:r>
              <a:rPr lang="en-US" sz="1800" kern="0" dirty="0"/>
              <a:t>Beacon is interfered by later NB transmission</a:t>
            </a:r>
          </a:p>
          <a:p>
            <a:pPr marL="715963" lvl="1" indent="-258763">
              <a:buFont typeface="+mj-lt"/>
              <a:buAutoNum type="romanLcPeriod"/>
            </a:pPr>
            <a:r>
              <a:rPr lang="en-US" sz="1800" kern="0" dirty="0"/>
              <a:t>NB transmission starts, leaves gap of T_IFS=150 µs which is sufficient to complete AC_VO backoff, Beacon is interfered by NB ack / 2</a:t>
            </a:r>
            <a:r>
              <a:rPr lang="en-US" sz="1800" kern="0" baseline="30000" dirty="0"/>
              <a:t>nd</a:t>
            </a:r>
            <a:r>
              <a:rPr lang="en-US" sz="1800" kern="0" dirty="0"/>
              <a:t> segment.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CE-LBT has no significant effect on beacon success rate due to (ii)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CE-LBT and shorter T_IFS allow for spectrum sharing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B39267-2E47-D2F9-26A0-C2964FE6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32701"/>
          </a:xfrm>
        </p:spPr>
        <p:txBody>
          <a:bodyPr/>
          <a:lstStyle/>
          <a:p>
            <a:r>
              <a:rPr lang="en-US" dirty="0"/>
              <a:t>Wi-Fi Beacon Success Rate</a:t>
            </a:r>
          </a:p>
        </p:txBody>
      </p:sp>
    </p:spTree>
    <p:extLst>
      <p:ext uri="{BB962C8B-B14F-4D97-AF65-F5344CB8AC3E}">
        <p14:creationId xmlns:p14="http://schemas.microsoft.com/office/powerpoint/2010/main" val="130208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39267-2E47-D2F9-26A0-C2964FE6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782788"/>
          </a:xfrm>
        </p:spPr>
        <p:txBody>
          <a:bodyPr/>
          <a:lstStyle/>
          <a:p>
            <a:r>
              <a:rPr lang="en-US" dirty="0"/>
              <a:t>Wi-Fi Beacon Gap Sizes (No </a:t>
            </a:r>
            <a:r>
              <a:rPr lang="en-US" dirty="0" err="1"/>
              <a:t>Coex</a:t>
            </a:r>
            <a:r>
              <a:rPr lang="en-US" dirty="0"/>
              <a:t>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EFD59B-0E19-792C-844B-7D913EE377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01C3E7-6E3F-FD47-2065-0C1832B5FC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F0A7C7-525D-4FBE-F48D-F521A1DB7B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522E40-A1D8-9E3F-9B03-8B87466A6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9" y="1668093"/>
            <a:ext cx="4204800" cy="3153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B1C3D5-8E6D-0FFB-EF5F-FB7928C23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399" y="1668093"/>
            <a:ext cx="4204800" cy="3153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317354-1469-F336-6CDC-9EBDDACF2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399" y="1668093"/>
            <a:ext cx="4204800" cy="31536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1CB498E-7504-2EAF-FD42-BB23100BCE89}"/>
              </a:ext>
            </a:extLst>
          </p:cNvPr>
          <p:cNvSpPr txBox="1"/>
          <p:nvPr/>
        </p:nvSpPr>
        <p:spPr>
          <a:xfrm>
            <a:off x="864280" y="1759326"/>
            <a:ext cx="28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320 B/20 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r>
              <a:rPr lang="en-US" sz="1400" dirty="0">
                <a:solidFill>
                  <a:schemeClr val="tx1"/>
                </a:solidFill>
              </a:rPr>
              <a:t> (16 % channel usage)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994052-68E6-84B9-1647-8E8ED367D93E}"/>
              </a:ext>
            </a:extLst>
          </p:cNvPr>
          <p:cNvSpPr txBox="1"/>
          <p:nvPr/>
        </p:nvSpPr>
        <p:spPr>
          <a:xfrm>
            <a:off x="4776279" y="1759326"/>
            <a:ext cx="28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640 B/20 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r>
              <a:rPr lang="en-US" sz="1400" dirty="0">
                <a:solidFill>
                  <a:schemeClr val="tx1"/>
                </a:solidFill>
              </a:rPr>
              <a:t> (30 % channel usage)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230C92-1DB8-F2D0-08E2-2A16D26711DD}"/>
              </a:ext>
            </a:extLst>
          </p:cNvPr>
          <p:cNvSpPr txBox="1"/>
          <p:nvPr/>
        </p:nvSpPr>
        <p:spPr>
          <a:xfrm>
            <a:off x="8688280" y="1764092"/>
            <a:ext cx="28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1280 B/20 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r>
              <a:rPr lang="en-US" sz="1400" dirty="0">
                <a:solidFill>
                  <a:schemeClr val="tx1"/>
                </a:solidFill>
              </a:rPr>
              <a:t> (57 % channel usage)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679F2E-F6AE-847E-7064-38DB4C37BDFB}"/>
              </a:ext>
            </a:extLst>
          </p:cNvPr>
          <p:cNvSpPr txBox="1"/>
          <p:nvPr/>
        </p:nvSpPr>
        <p:spPr>
          <a:xfrm>
            <a:off x="864281" y="1288839"/>
            <a:ext cx="1041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of n missed beacons in a row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6C2A3D0-BEAA-0EAC-46B4-773F18B4C402}"/>
              </a:ext>
            </a:extLst>
          </p:cNvPr>
          <p:cNvSpPr txBox="1">
            <a:spLocks/>
          </p:cNvSpPr>
          <p:nvPr/>
        </p:nvSpPr>
        <p:spPr>
          <a:xfrm>
            <a:off x="914401" y="5021196"/>
            <a:ext cx="10361084" cy="107321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Hopping over 80 MHz reduces probability of more than 2 missed beacons close to zero</a:t>
            </a:r>
          </a:p>
        </p:txBody>
      </p:sp>
    </p:spTree>
    <p:extLst>
      <p:ext uri="{BB962C8B-B14F-4D97-AF65-F5344CB8AC3E}">
        <p14:creationId xmlns:p14="http://schemas.microsoft.com/office/powerpoint/2010/main" val="60160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E43B6-CFFF-B8F1-F32D-8C01AA04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 2B: Scenario 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6642C3-C264-3A36-F5A5-20DF2470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43" y="1981201"/>
            <a:ext cx="3883341" cy="4113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Decrease Bluetooth transmit power to 0 dBm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signal strength at headsets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Move Bluetooth links to the center between the Wi-Fi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interference by the downlink-heavy Wi-Fi traffic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03E3F3-2A01-0E01-C0F4-2E495CEFBB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AE8D1-8E29-1096-8B76-AA6E6C1B787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7FF4683-E2F1-BAA6-38A2-5052470284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F76775A3-1C21-B8D6-7EFE-95647D10D8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2382223"/>
            <a:ext cx="5182343" cy="33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39267-2E47-D2F9-26A0-C2964FE6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Beacon Success Rate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EFD59B-0E19-792C-844B-7D913EE377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01C3E7-6E3F-FD47-2065-0C1832B5FC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F0A7C7-525D-4FBE-F48D-F521A1DB7B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522E40-A1D8-9E3F-9B03-8B87466A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90" y="1830390"/>
            <a:ext cx="4201216" cy="31509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B1C3D5-8E6D-0FFB-EF5F-FB7928C23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790" y="1830390"/>
            <a:ext cx="4201216" cy="31509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317354-1469-F336-6CDC-9EBDDACF2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4790" y="1830390"/>
            <a:ext cx="4201216" cy="315091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1CB498E-7504-2EAF-FD42-BB23100BCE89}"/>
              </a:ext>
            </a:extLst>
          </p:cNvPr>
          <p:cNvSpPr txBox="1"/>
          <p:nvPr/>
        </p:nvSpPr>
        <p:spPr>
          <a:xfrm>
            <a:off x="864280" y="1751014"/>
            <a:ext cx="28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320 B/20 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r>
              <a:rPr lang="en-US" sz="1400" dirty="0">
                <a:solidFill>
                  <a:schemeClr val="tx1"/>
                </a:solidFill>
              </a:rPr>
              <a:t> (16 % channel usage)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994052-68E6-84B9-1647-8E8ED367D93E}"/>
              </a:ext>
            </a:extLst>
          </p:cNvPr>
          <p:cNvSpPr txBox="1"/>
          <p:nvPr/>
        </p:nvSpPr>
        <p:spPr>
          <a:xfrm>
            <a:off x="4776279" y="1751014"/>
            <a:ext cx="28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640 B/20 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r>
              <a:rPr lang="en-US" sz="1400" dirty="0">
                <a:solidFill>
                  <a:schemeClr val="tx1"/>
                </a:solidFill>
              </a:rPr>
              <a:t> (30 % channel usage)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6230C92-1DB8-F2D0-08E2-2A16D26711DD}"/>
              </a:ext>
            </a:extLst>
          </p:cNvPr>
          <p:cNvSpPr txBox="1"/>
          <p:nvPr/>
        </p:nvSpPr>
        <p:spPr>
          <a:xfrm>
            <a:off x="8688280" y="1755780"/>
            <a:ext cx="282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1280 B/20 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r>
              <a:rPr lang="en-US" sz="1400" dirty="0">
                <a:solidFill>
                  <a:schemeClr val="tx1"/>
                </a:solidFill>
              </a:rPr>
              <a:t> (57 % channel usage)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243947D-2A10-E6B8-156F-CEFBE3D37EAD}"/>
              </a:ext>
            </a:extLst>
          </p:cNvPr>
          <p:cNvSpPr txBox="1">
            <a:spLocks/>
          </p:cNvSpPr>
          <p:nvPr/>
        </p:nvSpPr>
        <p:spPr>
          <a:xfrm>
            <a:off x="914401" y="5228705"/>
            <a:ext cx="10361084" cy="94349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2000" kern="0" dirty="0"/>
              <a:t>Wi-Fi is no longer impacted by NBFH</a:t>
            </a:r>
          </a:p>
          <a:p>
            <a:pPr marL="0" indent="0" algn="ctr"/>
            <a:r>
              <a:rPr lang="en-US" sz="2000" kern="0" dirty="0"/>
              <a:t>BPSK½ sufficient for reliable reception using the pessimistic Wi-Fi packet error rate model (see [2])</a:t>
            </a:r>
          </a:p>
        </p:txBody>
      </p:sp>
    </p:spTree>
    <p:extLst>
      <p:ext uri="{BB962C8B-B14F-4D97-AF65-F5344CB8AC3E}">
        <p14:creationId xmlns:p14="http://schemas.microsoft.com/office/powerpoint/2010/main" val="134901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F74CC53-BF8F-D21D-DC96-5B7938DF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ECD594-776A-FF4F-B4E9-5EA8860F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Beacon traffic interfered by NBFH allows good insights in coexistence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Simple traffic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Simple KPIs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Beacon reception rates might be impacted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Passive scanning unlikely to detect beacons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NBFH should use spectrum which is 99.5 % idle, but with coexistence mechanisms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CE-LBT &amp; short T_IFS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LBT before every packet transmission (shown in [1])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... but only one side of the coin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NBFH is barely impacted under these assumptions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619594-07E2-9F67-16F1-AEDD18D29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041022-06BC-3512-CFCE-C39EE411B1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AB51E8-08D5-2BBD-C73D-6260AA093C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6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68BC-47BE-0E21-9B8A-B6C8B59F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0BF6A5-D0BC-867A-7A7F-0FEFCA35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”NBFH coexistence with Wi-Fi,” </a:t>
            </a:r>
            <a:r>
              <a:rPr lang="en-US" dirty="0" err="1"/>
              <a:t>Menzo</a:t>
            </a:r>
            <a:r>
              <a:rPr lang="en-US" dirty="0"/>
              <a:t> </a:t>
            </a:r>
            <a:r>
              <a:rPr lang="en-US" dirty="0" err="1"/>
              <a:t>Wentink</a:t>
            </a:r>
            <a:r>
              <a:rPr lang="en-US" dirty="0"/>
              <a:t>, Qualcomm, </a:t>
            </a:r>
            <a:br>
              <a:rPr lang="en-US" dirty="0"/>
            </a:br>
            <a:r>
              <a:rPr lang="en-US" dirty="0"/>
              <a:t>IEEE 802.11-23/1622r0</a:t>
            </a:r>
          </a:p>
          <a:p>
            <a:r>
              <a:rPr lang="en-US" dirty="0"/>
              <a:t>[2] “IEEE 802.11 and Bluetooth Coexistence Simulations,” Sebastian Max et al., Ericsson, IEEE 802.11-23/1477r1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671DC8-0FC6-BE62-546C-77FE8CC6B1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81FF2C-8F84-8024-7B69-7E06EDD67B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D68E045-9F97-D96E-C97C-A3C592D589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73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0D3AB-5447-0429-91D8-4F5A77B1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27849-E20C-9530-525C-F5C3D273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the impact of Narrow-Band Frequency Hopping (NBFH) interference on Wi-Fi’s Beacon reception?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Beacon traffic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Every 102.4 </a:t>
            </a:r>
            <a:r>
              <a:rPr lang="en-US" dirty="0" err="1"/>
              <a:t>ms</a:t>
            </a:r>
            <a:r>
              <a:rPr lang="en-US" dirty="0"/>
              <a:t>, 450 µs duration (duty cycle 0.44 %)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Essentially not detectable by regular background scanning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Broadcast, not </a:t>
            </a:r>
            <a:r>
              <a:rPr lang="en-US" dirty="0" err="1"/>
              <a:t>ack’ed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 retransmission, no “safety net”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Essential for Wi-Fi operation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Network discovery &amp; management, service discovery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following confirms &amp; complements the results in doc. IEEE 802.11-23/1622r0 [1]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B481F-3C60-93D6-7BEA-39916B67F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E54765-3DAC-6163-5211-51F2E0C7F8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1A9DB8-0684-F176-AD5A-5E4838D1A3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19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62A86-EB16-0E34-36A6-C1D900BE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688"/>
            <a:ext cx="10361084" cy="1065213"/>
          </a:xfrm>
        </p:spPr>
        <p:txBody>
          <a:bodyPr/>
          <a:lstStyle/>
          <a:p>
            <a:r>
              <a:rPr lang="en-US"/>
              <a:t>Assumption 1: Spectrum Usage / Channelization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9E6CB3-BC5A-4817-693E-83A69ABDFA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983E1-DE90-F1E4-3A3D-B3E52C48E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3D570BA-1B35-DC80-B6FE-3EDDDD97C1F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F981F9-943F-BB3E-B081-957A28744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42043"/>
            <a:ext cx="5181600" cy="2933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Wi-Fi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Transmit beacons 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channel 1 (BSS 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channel</a:t>
            </a:r>
            <a:r>
              <a:rPr lang="en-US" sz="1600" b="0" dirty="0">
                <a:solidFill>
                  <a:schemeClr val="tx1"/>
                </a:solidFill>
              </a:rPr>
              <a:t> 33 (BSS 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channel </a:t>
            </a:r>
            <a:r>
              <a:rPr lang="en-US" sz="1600" b="0" dirty="0">
                <a:solidFill>
                  <a:schemeClr val="tx1"/>
                </a:solidFill>
              </a:rPr>
              <a:t>65 (BSS 3)</a:t>
            </a:r>
          </a:p>
        </p:txBody>
      </p:sp>
      <p:sp>
        <p:nvSpPr>
          <p:cNvPr id="10" name="Inhaltsplatzhalter 501">
            <a:extLst>
              <a:ext uri="{FF2B5EF4-FFF2-40B4-BE49-F238E27FC236}">
                <a16:creationId xmlns:a16="http://schemas.microsoft.com/office/drawing/2014/main" id="{A67DE6D2-F50C-4F0F-4EF7-5F4D0F73CC26}"/>
              </a:ext>
            </a:extLst>
          </p:cNvPr>
          <p:cNvSpPr txBox="1">
            <a:spLocks/>
          </p:cNvSpPr>
          <p:nvPr/>
        </p:nvSpPr>
        <p:spPr>
          <a:xfrm>
            <a:off x="6172200" y="3542043"/>
            <a:ext cx="5181600" cy="29333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2600" kern="0" dirty="0">
                <a:solidFill>
                  <a:schemeClr val="tx1"/>
                </a:solidFill>
              </a:rPr>
              <a:t>Bluetooth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kern="0" dirty="0">
                <a:solidFill>
                  <a:schemeClr val="tx1"/>
                </a:solidFill>
              </a:rPr>
              <a:t>1 MHz channels with 0.5 MHz guard band left &amp; right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0" kern="0" dirty="0">
                <a:solidFill>
                  <a:schemeClr val="tx1"/>
                </a:solidFill>
              </a:rPr>
              <a:t>Maximum 480 MHz ÷ 2 MHz = 240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kern="0" dirty="0">
                <a:solidFill>
                  <a:schemeClr val="tx1"/>
                </a:solidFill>
              </a:rPr>
              <a:t>Due to </a:t>
            </a:r>
            <a:r>
              <a:rPr lang="en-US" sz="2600" b="0" kern="0" dirty="0" err="1">
                <a:solidFill>
                  <a:schemeClr val="tx1"/>
                </a:solidFill>
              </a:rPr>
              <a:t>eDAA</a:t>
            </a:r>
            <a:r>
              <a:rPr lang="en-US" sz="2600" b="0" kern="0" dirty="0">
                <a:solidFill>
                  <a:schemeClr val="tx1"/>
                </a:solidFill>
              </a:rPr>
              <a:t>, hopping bandwidth is limited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0" kern="0" dirty="0">
                <a:solidFill>
                  <a:schemeClr val="tx1"/>
                </a:solidFill>
              </a:rPr>
              <a:t>Lowest 10 channels (~ 20 MHz)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0" kern="0" dirty="0">
                <a:solidFill>
                  <a:schemeClr val="tx1"/>
                </a:solidFill>
              </a:rPr>
              <a:t>Lowest 20 channels (~ 40 MHz)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kern="0" dirty="0">
                <a:solidFill>
                  <a:schemeClr val="tx1"/>
                </a:solidFill>
              </a:rPr>
              <a:t>Lowest 40 channels (~ 80 MHz)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0" kern="0" dirty="0">
                <a:solidFill>
                  <a:schemeClr val="tx1"/>
                </a:solidFill>
              </a:rPr>
              <a:t>Lowest 76 channels (~160 MHz)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kern="0" dirty="0">
                <a:solidFill>
                  <a:schemeClr val="tx1"/>
                </a:solidFill>
              </a:rPr>
              <a:t>Lowest 160 channels (~320 MHz)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0" kern="0" dirty="0">
                <a:solidFill>
                  <a:schemeClr val="tx1"/>
                </a:solidFill>
              </a:rPr>
              <a:t>236 channels (~ 480 MHz)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089F2C-8F9E-4ADE-EE90-3A2610229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79099" y="1529473"/>
            <a:ext cx="7784468" cy="20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2EFB0-1079-D116-6078-E57C58E6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688"/>
            <a:ext cx="10361084" cy="1065213"/>
          </a:xfrm>
        </p:spPr>
        <p:txBody>
          <a:bodyPr/>
          <a:lstStyle/>
          <a:p>
            <a:r>
              <a:rPr lang="en-US"/>
              <a:t>Assumption 2: Scenario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70AC1D-5FC2-62CD-C67F-9251B12E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215" y="1981201"/>
            <a:ext cx="3384377" cy="440012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Six Bluetooth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Constant bitrate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320 B/20 </a:t>
            </a:r>
            <a:r>
              <a:rPr lang="en-US" dirty="0" err="1"/>
              <a:t>ms</a:t>
            </a:r>
            <a:r>
              <a:rPr lang="en-US" dirty="0"/>
              <a:t> (≙128 kb/s) 640 B/20 </a:t>
            </a:r>
            <a:r>
              <a:rPr lang="en-US" dirty="0" err="1"/>
              <a:t>ms</a:t>
            </a:r>
            <a:r>
              <a:rPr lang="en-US" dirty="0"/>
              <a:t> (≙256 kb/s)</a:t>
            </a:r>
            <a:br>
              <a:rPr lang="en-US" dirty="0"/>
            </a:br>
            <a:r>
              <a:rPr lang="en-US" dirty="0"/>
              <a:t>1280 B/20 </a:t>
            </a:r>
            <a:r>
              <a:rPr lang="en-US" dirty="0" err="1"/>
              <a:t>ms</a:t>
            </a:r>
            <a:r>
              <a:rPr lang="en-US" dirty="0"/>
              <a:t> (≙512 kb/s) </a:t>
            </a:r>
            <a:r>
              <a:rPr lang="en-US" b="1" dirty="0"/>
              <a:t>KPI</a:t>
            </a:r>
            <a:r>
              <a:rPr lang="en-US" dirty="0"/>
              <a:t>: Packet delay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1, 2, or 3 Wi-Fi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450 µs Beacon every 102.4 </a:t>
            </a:r>
            <a:r>
              <a:rPr lang="en-US" dirty="0" err="1"/>
              <a:t>ms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~3 s start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KPI</a:t>
            </a:r>
            <a:r>
              <a:rPr lang="en-US" dirty="0"/>
              <a:t>: Beacon success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AWGN with </a:t>
            </a:r>
            <a:br>
              <a:rPr lang="en-US" dirty="0"/>
            </a:br>
            <a:r>
              <a:rPr lang="en-US" dirty="0"/>
              <a:t>Line-of-Sight for d &lt; 5 m </a:t>
            </a:r>
            <a:br>
              <a:rPr lang="en-US" dirty="0"/>
            </a:br>
            <a:r>
              <a:rPr lang="en-US" dirty="0"/>
              <a:t>(pathloss coefficient 2.0), </a:t>
            </a:r>
            <a:br>
              <a:rPr lang="en-US" dirty="0"/>
            </a:br>
            <a:r>
              <a:rPr lang="en-US" dirty="0"/>
              <a:t>Non-Line-of-Sight for d &gt; 5 m (3.5)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8564F4-8C9D-CFB5-764D-00616FD26D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ED19B3-6441-C92A-F897-C5F237167C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9229BA6-D079-30C6-16F9-0061C4B3E2E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pic>
        <p:nvPicPr>
          <p:cNvPr id="107" name="Grafik 106">
            <a:extLst>
              <a:ext uri="{FF2B5EF4-FFF2-40B4-BE49-F238E27FC236}">
                <a16:creationId xmlns:a16="http://schemas.microsoft.com/office/drawing/2014/main" id="{DD2FFD6A-88C7-8333-AA38-C2C0E72E85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831869"/>
            <a:ext cx="6984776" cy="44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E2AA4-EAD7-EA63-F0D2-CBF6EE3F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 3: Bluetooth uses ACL </a:t>
            </a:r>
            <a:br>
              <a:rPr lang="en-US" dirty="0"/>
            </a:br>
            <a:r>
              <a:rPr lang="en-US" dirty="0"/>
              <a:t>(Async Connection-Oriented Link)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4E6E91F-5749-6588-3237-D439AD691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679" y="2420888"/>
            <a:ext cx="6981968" cy="130114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236497-760E-063C-895B-21605DC6D0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579C32-CE10-0E17-4E72-57B5971B71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58F175-3F1D-B9A1-674D-D8A0C55BF3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C68BB5D-7493-2139-4CEA-F268F5E9B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2679" y="4589451"/>
            <a:ext cx="6981966" cy="11887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5D408B6-0393-50C7-8D2E-682757585FB1}"/>
              </a:ext>
            </a:extLst>
          </p:cNvPr>
          <p:cNvSpPr txBox="1">
            <a:spLocks/>
          </p:cNvSpPr>
          <p:nvPr/>
        </p:nvSpPr>
        <p:spPr bwMode="auto">
          <a:xfrm>
            <a:off x="8124646" y="2420888"/>
            <a:ext cx="3659985" cy="3888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kern="0" dirty="0"/>
              <a:t>320 B payload every 20 </a:t>
            </a:r>
            <a:r>
              <a:rPr lang="en-US" sz="1600" kern="0" dirty="0" err="1"/>
              <a:t>ms</a:t>
            </a:r>
            <a:r>
              <a:rPr lang="en-US" sz="1600" kern="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Two segments fit into one connection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Every other connection event remains idle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~16 % channel usage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kern="0" dirty="0"/>
          </a:p>
          <a:p>
            <a:pPr marL="0" indent="0"/>
            <a:r>
              <a:rPr lang="en-US" sz="1600" kern="0" dirty="0"/>
              <a:t>1280 B payload every 20 </a:t>
            </a:r>
            <a:r>
              <a:rPr lang="en-US" sz="1600" kern="0" dirty="0" err="1"/>
              <a:t>ms</a:t>
            </a:r>
            <a:r>
              <a:rPr lang="en-US" sz="1600" kern="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Five segments, require two connection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~57 % channel usage</a:t>
            </a:r>
          </a:p>
        </p:txBody>
      </p:sp>
    </p:spTree>
    <p:extLst>
      <p:ext uri="{BB962C8B-B14F-4D97-AF65-F5344CB8AC3E}">
        <p14:creationId xmlns:p14="http://schemas.microsoft.com/office/powerpoint/2010/main" val="89082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F080A-71A3-0F3E-712E-E368DD70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ACL versus Isochronous channels 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363693D-D5A9-886E-5ECA-AE81A5EC4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4688378"/>
            <a:ext cx="5077884" cy="1406036"/>
          </a:xfrm>
        </p:spPr>
        <p:txBody>
          <a:bodyPr/>
          <a:lstStyle/>
          <a:p>
            <a:r>
              <a:rPr lang="en-US" dirty="0"/>
              <a:t>One channel per connection event, reply is sent on the same channel after T_IFS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94B04DD-16FE-2A93-5C30-2114C04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4688378"/>
            <a:ext cx="5080000" cy="1406036"/>
          </a:xfrm>
        </p:spPr>
        <p:txBody>
          <a:bodyPr/>
          <a:lstStyle/>
          <a:p>
            <a:r>
              <a:rPr lang="en-US" dirty="0"/>
              <a:t>Separate channels for “downlink” and “uplink(s)”, 3 × spectrum usage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8EFD8A-BE68-E85A-359D-B84287AA06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Inhaltsplatzhalter 10">
            <a:extLst>
              <a:ext uri="{FF2B5EF4-FFF2-40B4-BE49-F238E27FC236}">
                <a16:creationId xmlns:a16="http://schemas.microsoft.com/office/drawing/2014/main" id="{623BCC11-B46E-183B-C356-CCD2A4798F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2449269"/>
            <a:ext cx="4787067" cy="8921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DA07BE-C18A-292A-EDD6-BE1D9293B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533" y="1538839"/>
            <a:ext cx="4114800" cy="30861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A59241B-DFB9-22A1-84D5-49964D59E326}"/>
              </a:ext>
            </a:extLst>
          </p:cNvPr>
          <p:cNvSpPr txBox="1"/>
          <p:nvPr/>
        </p:nvSpPr>
        <p:spPr>
          <a:xfrm>
            <a:off x="10380865" y="1520181"/>
            <a:ext cx="77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32283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14387-032B-83D2-1FA9-CADC4483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Coexistence mechanisms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F91EF3-B609-2A28-7C9D-86475881C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22C92B-9159-3452-5701-DFF70F3E25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D8FED-3DC9-6EB1-6BF4-AD1F033AF4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801CF-2509-330B-1209-D9BD332B0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5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C60FA-D666-1448-7CD8-AB8763A5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Bluetooth: LBT before Connection Event (CE-LBT)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5563E5-0F03-EB63-5BB5-59A8DBAB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566160"/>
            <a:ext cx="10361084" cy="25282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Sense current channel before every connection event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Busy: defer until next connection event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A8D03F-9021-FF2C-41DF-BD4BE9478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870AED-24BA-BD93-1B9E-E3C7346EC0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C9C9EEE-3F20-C14B-CC17-94D3D8DB87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7D9790-2A0C-3F21-D9E8-EE2E77AF4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7528" y="1830390"/>
            <a:ext cx="8502966" cy="157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14387-032B-83D2-1FA9-CADC4483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Results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F91EF3-B609-2A28-7C9D-86475881C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22C92B-9159-3452-5701-DFF70F3E25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 2023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D8FED-3DC9-6EB1-6BF4-AD1F033AF4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801CF-2509-330B-1209-D9BD332B0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946</Words>
  <Application>Microsoft Macintosh PowerPoint</Application>
  <PresentationFormat>Breitbild</PresentationFormat>
  <Paragraphs>150</Paragraphs>
  <Slides>15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Office</vt:lpstr>
      <vt:lpstr>Extend Submission Template</vt:lpstr>
      <vt:lpstr>Dokument</vt:lpstr>
      <vt:lpstr>IEEE 802.11 Beacons and Bluetooth Coexistence Simulations</vt:lpstr>
      <vt:lpstr>Introduction</vt:lpstr>
      <vt:lpstr>Assumption 1: Spectrum Usage / Channelization</vt:lpstr>
      <vt:lpstr>Assumption 2: Scenario</vt:lpstr>
      <vt:lpstr>Assumption 3: Bluetooth uses ACL  (Async Connection-Oriented Link)</vt:lpstr>
      <vt:lpstr>Bluetooth ACL versus Isochronous channels  </vt:lpstr>
      <vt:lpstr>Coexistence mechanisms</vt:lpstr>
      <vt:lpstr>Bluetooth: LBT before Connection Event (CE-LBT)</vt:lpstr>
      <vt:lpstr>Results</vt:lpstr>
      <vt:lpstr>Wi-Fi Beacon Success Rate</vt:lpstr>
      <vt:lpstr>Wi-Fi Beacon Gap Sizes (No Coex)</vt:lpstr>
      <vt:lpstr>Assumption 2B: Scenario B</vt:lpstr>
      <vt:lpstr>Wi-Fi Beacon Success Rate</vt:lpstr>
      <vt:lpstr>Conclusions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 and Bluetooth Coexistence Simulations</dc:title>
  <dc:subject/>
  <dc:creator>Sebastian Max</dc:creator>
  <cp:keywords/>
  <dc:description/>
  <cp:lastModifiedBy>Sebastian Max</cp:lastModifiedBy>
  <cp:revision>7</cp:revision>
  <cp:lastPrinted>1601-01-01T00:00:00Z</cp:lastPrinted>
  <dcterms:created xsi:type="dcterms:W3CDTF">2023-09-04T10:44:38Z</dcterms:created>
  <dcterms:modified xsi:type="dcterms:W3CDTF">2023-11-09T21:19:27Z</dcterms:modified>
  <cp:category/>
</cp:coreProperties>
</file>