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5786" r:id="rId5"/>
  </p:sldMasterIdLst>
  <p:notesMasterIdLst>
    <p:notesMasterId r:id="rId25"/>
  </p:notesMasterIdLst>
  <p:handoutMasterIdLst>
    <p:handoutMasterId r:id="rId26"/>
  </p:handoutMasterIdLst>
  <p:sldIdLst>
    <p:sldId id="896" r:id="rId6"/>
    <p:sldId id="18125" r:id="rId7"/>
    <p:sldId id="18124" r:id="rId8"/>
    <p:sldId id="18131" r:id="rId9"/>
    <p:sldId id="18126" r:id="rId10"/>
    <p:sldId id="18128" r:id="rId11"/>
    <p:sldId id="1504" r:id="rId12"/>
    <p:sldId id="1574" r:id="rId13"/>
    <p:sldId id="1490" r:id="rId14"/>
    <p:sldId id="18130" r:id="rId15"/>
    <p:sldId id="18127" r:id="rId16"/>
    <p:sldId id="1501" r:id="rId17"/>
    <p:sldId id="1061" r:id="rId18"/>
    <p:sldId id="18132" r:id="rId19"/>
    <p:sldId id="18133" r:id="rId20"/>
    <p:sldId id="18134" r:id="rId21"/>
    <p:sldId id="18136" r:id="rId22"/>
    <p:sldId id="18137" r:id="rId23"/>
    <p:sldId id="18141" r:id="rId24"/>
  </p:sldIdLst>
  <p:sldSz cx="9144000" cy="6858000" type="screen4x3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12">
          <p15:clr>
            <a:srgbClr val="A4A3A4"/>
          </p15:clr>
        </p15:guide>
        <p15:guide id="2" pos="28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9A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9969" autoAdjust="0"/>
    <p:restoredTop sz="94737" autoAdjust="0"/>
  </p:normalViewPr>
  <p:slideViewPr>
    <p:cSldViewPr>
      <p:cViewPr varScale="1">
        <p:scale>
          <a:sx n="86" d="100"/>
          <a:sy n="86" d="100"/>
        </p:scale>
        <p:origin x="1157" y="7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3426" y="-72"/>
      </p:cViewPr>
      <p:guideLst>
        <p:guide orient="horz" pos="2312"/>
        <p:guide pos="28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 Yang" userId="22c9f923-3b96-4280-92a1-bec5296842d7" providerId="ADAL" clId="{ECF0C29E-85D8-4E8F-87C6-8F68AD7546DF}"/>
    <pc:docChg chg="modMainMaster">
      <pc:chgData name="Lin Yang" userId="22c9f923-3b96-4280-92a1-bec5296842d7" providerId="ADAL" clId="{ECF0C29E-85D8-4E8F-87C6-8F68AD7546DF}" dt="2024-01-18T15:10:16.159" v="0" actId="20577"/>
      <pc:docMkLst>
        <pc:docMk/>
      </pc:docMkLst>
      <pc:sldMasterChg chg="modSp mod">
        <pc:chgData name="Lin Yang" userId="22c9f923-3b96-4280-92a1-bec5296842d7" providerId="ADAL" clId="{ECF0C29E-85D8-4E8F-87C6-8F68AD7546DF}" dt="2024-01-18T15:10:16.159" v="0" actId="20577"/>
        <pc:sldMasterMkLst>
          <pc:docMk/>
          <pc:sldMasterMk cId="0" sldId="2147483648"/>
        </pc:sldMasterMkLst>
        <pc:spChg chg="mod">
          <ac:chgData name="Lin Yang" userId="22c9f923-3b96-4280-92a1-bec5296842d7" providerId="ADAL" clId="{ECF0C29E-85D8-4E8F-87C6-8F68AD7546DF}" dt="2024-01-18T15:10:16.159" v="0" actId="20577"/>
          <ac:spMkLst>
            <pc:docMk/>
            <pc:sldMasterMk cId="0" sldId="2147483648"/>
            <ac:spMk id="1031" creationId="{F47EBAF5-52AC-49CF-A3FD-31E596F2D8C6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55FA4C3-EA6F-4DEC-9A5B-DA9F4B2DCCD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286125" y="206375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802.11-12/0866r0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3847927-4241-4395-85F2-4DA1D4673C1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2625" y="206375"/>
            <a:ext cx="2046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altLang="en-US"/>
              <a:t>July 2013</a:t>
            </a:r>
            <a:endParaRPr lang="en-GB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835B85C-0C92-4AAB-B5CD-5874F0F8496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779838" y="9612313"/>
            <a:ext cx="24098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/>
              <a:t>Clint Chaplin, Chair (Samsung)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216F8561-CC11-4763-86D6-E7ED36EFF48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67050" y="9612313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A7A4710E-391E-40EE-B9A8-9D33E6E923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id="{5F56412F-514B-4C5E-8C72-CCE02BB37E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038" y="415925"/>
            <a:ext cx="5432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EE46596A-ED38-406F-B588-A1AE73AFE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8" y="96123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BD52F7B8-7212-4565-994E-D2E4DC0E1C8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038" y="9599613"/>
            <a:ext cx="55832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165344A-BCBA-4503-B758-E91B7019013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328988" y="120650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802.11-12/0866r0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2CFA2B8-A839-4F7B-A8F9-45D426ADBAD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641350" y="120650"/>
            <a:ext cx="2046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altLang="en-US"/>
              <a:t>July 2013</a:t>
            </a:r>
            <a:endParaRPr lang="en-GB" alt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E12586DF-74E9-42FA-92D8-CB004E81097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50888"/>
            <a:ext cx="4948238" cy="3711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C5E92402-188A-4BA7-8E2B-60EBEB15FFE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84750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6" tIns="46079" rIns="93746" bIns="460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E2EF01C8-FB3D-4155-B52F-C120FD4754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286125" y="9615488"/>
            <a:ext cx="28686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3450">
              <a:defRPr/>
            </a:lvl5pPr>
          </a:lstStyle>
          <a:p>
            <a:pPr lvl="4">
              <a:defRPr/>
            </a:pPr>
            <a:r>
              <a:rPr lang="en-GB"/>
              <a:t>Clint Chaplin, Chair (Samsung)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CBACD2E4-B6D6-47BB-8DEB-DC83A37FBF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46425" y="9615488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1272" name="Rectangle 8">
            <a:extLst>
              <a:ext uri="{FF2B5EF4-FFF2-40B4-BE49-F238E27FC236}">
                <a16:creationId xmlns:a16="http://schemas.microsoft.com/office/drawing/2014/main" id="{5AB43281-AFEB-4794-91F4-4DEB6BFEF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3" y="9615488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13321" name="Line 9">
            <a:extLst>
              <a:ext uri="{FF2B5EF4-FFF2-40B4-BE49-F238E27FC236}">
                <a16:creationId xmlns:a16="http://schemas.microsoft.com/office/drawing/2014/main" id="{86DC4FDC-7731-4889-B2D9-586AD7BC58B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613" y="9613900"/>
            <a:ext cx="5375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10">
            <a:extLst>
              <a:ext uri="{FF2B5EF4-FFF2-40B4-BE49-F238E27FC236}">
                <a16:creationId xmlns:a16="http://schemas.microsoft.com/office/drawing/2014/main" id="{A608F1E5-A3E0-4039-9B0C-798F9ECC18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000" y="317500"/>
            <a:ext cx="552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F360D31C-0BCD-4994-837B-7A36503701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49943552-E89A-4A9E-AAEF-4B47750FB3F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xfrm>
            <a:off x="5513388" y="120650"/>
            <a:ext cx="641350" cy="21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802.11-12/0866r0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6389D189-BBDC-4D3B-87C2-07BBB8BCAA0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1"/>
              <a:t>September 2012</a:t>
            </a:r>
          </a:p>
        </p:txBody>
      </p:sp>
      <p:sp>
        <p:nvSpPr>
          <p:cNvPr id="16389" name="Rectangle 6">
            <a:extLst>
              <a:ext uri="{FF2B5EF4-FFF2-40B4-BE49-F238E27FC236}">
                <a16:creationId xmlns:a16="http://schemas.microsoft.com/office/drawing/2014/main" id="{44F662B7-7009-4912-B6F1-2566616E04F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5230813" y="9615488"/>
            <a:ext cx="9239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6390" name="Rectangle 7">
            <a:extLst>
              <a:ext uri="{FF2B5EF4-FFF2-40B4-BE49-F238E27FC236}">
                <a16:creationId xmlns:a16="http://schemas.microsoft.com/office/drawing/2014/main" id="{B391E2D3-A1E1-4C5E-92B9-D1E2EC5F3D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5BBD4055-202F-46DB-9486-BD49C6FC6D52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16391" name="Rectangle 2">
            <a:extLst>
              <a:ext uri="{FF2B5EF4-FFF2-40B4-BE49-F238E27FC236}">
                <a16:creationId xmlns:a16="http://schemas.microsoft.com/office/drawing/2014/main" id="{580814C7-1F51-4760-8C05-47A916B4AC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16392" name="Rectangle 3">
            <a:extLst>
              <a:ext uri="{FF2B5EF4-FFF2-40B4-BE49-F238E27FC236}">
                <a16:creationId xmlns:a16="http://schemas.microsoft.com/office/drawing/2014/main" id="{BE9BB772-6625-4649-81F5-E381AB6E63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svg"/><Relationship Id="rId4" Type="http://schemas.openxmlformats.org/officeDocument/2006/relationships/image" Target="../media/image12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svg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4.sv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6.svg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6.svg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4.svg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4.svg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CFF25A-AE5D-4878-BC4A-E0F2E0863D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November 2023</a:t>
            </a: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CA8882-3F16-471A-B8DB-2643B3170D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4A0396-1A4E-4409-96DE-494DDD5FDC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54724FB4-94AE-4750-B841-108DEBC86D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570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2F9BB0-1D78-4E92-8AB5-CCA6C81C81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November 2023</a:t>
            </a: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E53EAD-1C78-4110-B6B7-5E5CDC6B79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A629FD-4ED0-4725-8B45-82D2B3BFEF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B64CBFA8-9A69-4D2E-AFF7-F3FA7A729F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862038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hite">
    <p:bg>
      <p:bgPr>
        <a:gradFill>
          <a:gsLst>
            <a:gs pos="4000">
              <a:schemeClr val="bg1"/>
            </a:gs>
            <a:gs pos="35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7">
            <a:extLst>
              <a:ext uri="{FF2B5EF4-FFF2-40B4-BE49-F238E27FC236}">
                <a16:creationId xmlns:a16="http://schemas.microsoft.com/office/drawing/2014/main" id="{0A9A91B8-A650-FF42-8B84-8EE8AA9B47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accent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  <p:sp>
        <p:nvSpPr>
          <p:cNvPr id="8" name="Text Placeholder 43">
            <a:extLst>
              <a:ext uri="{FF2B5EF4-FFF2-40B4-BE49-F238E27FC236}">
                <a16:creationId xmlns:a16="http://schemas.microsoft.com/office/drawing/2014/main" id="{B5E7CF3F-BD3B-7D42-BDAB-A4F74F053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371476" y="6127695"/>
            <a:ext cx="2400300" cy="26944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None/>
              <a:defRPr sz="12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9" name="Text Placeholder 49">
            <a:extLst>
              <a:ext uri="{FF2B5EF4-FFF2-40B4-BE49-F238E27FC236}">
                <a16:creationId xmlns:a16="http://schemas.microsoft.com/office/drawing/2014/main" id="{82B27882-C065-5746-8F41-9F6ECE7B89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71475" y="2087461"/>
            <a:ext cx="8401051" cy="230425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Microsoft Sans Serif" panose="020B0604020202020204" pitchFamily="34" charset="0"/>
              <a:buChar char="​"/>
              <a:defRPr sz="5400">
                <a:solidFill>
                  <a:schemeClr val="tx2"/>
                </a:solidFill>
              </a:defRPr>
            </a:lvl1pPr>
            <a:lvl2pPr marL="0" indent="0">
              <a:lnSpc>
                <a:spcPct val="86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4125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3300">
                <a:solidFill>
                  <a:schemeClr val="bg1"/>
                </a:solidFill>
              </a:defRPr>
            </a:lvl3pPr>
            <a:lvl4pPr marL="0" indent="0">
              <a:lnSpc>
                <a:spcPct val="88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2550">
                <a:solidFill>
                  <a:schemeClr val="bg1"/>
                </a:solidFill>
              </a:defRPr>
            </a:lvl4pPr>
            <a:lvl5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lnSpc>
                <a:spcPct val="94000"/>
              </a:lnSpc>
              <a:defRPr sz="1800">
                <a:solidFill>
                  <a:schemeClr val="bg1"/>
                </a:solidFill>
              </a:defRPr>
            </a:lvl6pPr>
            <a:lvl7pPr>
              <a:lnSpc>
                <a:spcPct val="88000"/>
              </a:lnSpc>
              <a:defRPr sz="5100">
                <a:solidFill>
                  <a:schemeClr val="bg1"/>
                </a:solidFill>
              </a:defRPr>
            </a:lvl7pPr>
            <a:lvl8pPr>
              <a:lnSpc>
                <a:spcPct val="84000"/>
              </a:lnSpc>
              <a:defRPr sz="6675">
                <a:solidFill>
                  <a:schemeClr val="bg1"/>
                </a:solidFill>
              </a:defRPr>
            </a:lvl8pPr>
            <a:lvl9pPr>
              <a:lnSpc>
                <a:spcPct val="84000"/>
              </a:lnSpc>
              <a:buNone/>
              <a:defRPr sz="82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Enter a quote or big statement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3911EB-8270-F61E-B42D-4149558B2B5E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47200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Nickel">
    <p:bg>
      <p:bgPr>
        <a:gradFill>
          <a:gsLst>
            <a:gs pos="4000">
              <a:schemeClr val="accent6">
                <a:lumMod val="40000"/>
                <a:lumOff val="60000"/>
              </a:schemeClr>
            </a:gs>
            <a:gs pos="40000">
              <a:schemeClr val="accent6">
                <a:lumMod val="60000"/>
                <a:lumOff val="40000"/>
              </a:schemeClr>
            </a:gs>
            <a:gs pos="100000">
              <a:schemeClr val="accent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7">
            <a:extLst>
              <a:ext uri="{FF2B5EF4-FFF2-40B4-BE49-F238E27FC236}">
                <a16:creationId xmlns:a16="http://schemas.microsoft.com/office/drawing/2014/main" id="{A2F7BADB-3391-9744-BEE5-43CB8B0262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accent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  <p:sp>
        <p:nvSpPr>
          <p:cNvPr id="8" name="Text Placeholder 43">
            <a:extLst>
              <a:ext uri="{FF2B5EF4-FFF2-40B4-BE49-F238E27FC236}">
                <a16:creationId xmlns:a16="http://schemas.microsoft.com/office/drawing/2014/main" id="{233A71B2-4B0B-7C4A-A016-0D15C51DE1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371476" y="6127695"/>
            <a:ext cx="2400300" cy="26944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None/>
              <a:defRPr sz="12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9" name="Text Placeholder 49">
            <a:extLst>
              <a:ext uri="{FF2B5EF4-FFF2-40B4-BE49-F238E27FC236}">
                <a16:creationId xmlns:a16="http://schemas.microsoft.com/office/drawing/2014/main" id="{9AEDA435-60E2-A642-AF9F-76D9442439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71475" y="2087461"/>
            <a:ext cx="8401051" cy="230425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Microsoft Sans Serif" panose="020B0604020202020204" pitchFamily="34" charset="0"/>
              <a:buChar char="​"/>
              <a:defRPr sz="5400">
                <a:solidFill>
                  <a:schemeClr val="tx2"/>
                </a:solidFill>
              </a:defRPr>
            </a:lvl1pPr>
            <a:lvl2pPr marL="0" indent="0">
              <a:lnSpc>
                <a:spcPct val="86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4125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3300">
                <a:solidFill>
                  <a:schemeClr val="bg1"/>
                </a:solidFill>
              </a:defRPr>
            </a:lvl3pPr>
            <a:lvl4pPr marL="0" indent="0">
              <a:lnSpc>
                <a:spcPct val="88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2550">
                <a:solidFill>
                  <a:schemeClr val="bg1"/>
                </a:solidFill>
              </a:defRPr>
            </a:lvl4pPr>
            <a:lvl5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lnSpc>
                <a:spcPct val="94000"/>
              </a:lnSpc>
              <a:defRPr sz="1800">
                <a:solidFill>
                  <a:schemeClr val="bg1"/>
                </a:solidFill>
              </a:defRPr>
            </a:lvl6pPr>
            <a:lvl7pPr>
              <a:lnSpc>
                <a:spcPct val="88000"/>
              </a:lnSpc>
              <a:defRPr sz="5100">
                <a:solidFill>
                  <a:schemeClr val="bg1"/>
                </a:solidFill>
              </a:defRPr>
            </a:lvl7pPr>
            <a:lvl8pPr>
              <a:lnSpc>
                <a:spcPct val="84000"/>
              </a:lnSpc>
              <a:defRPr sz="6675">
                <a:solidFill>
                  <a:schemeClr val="bg1"/>
                </a:solidFill>
              </a:defRPr>
            </a:lvl8pPr>
            <a:lvl9pPr>
              <a:lnSpc>
                <a:spcPct val="84000"/>
              </a:lnSpc>
              <a:buNone/>
              <a:defRPr sz="82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Enter a quote or big statement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1A2DA2-4881-0041-B3D1-865CD82059A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44749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Blue">
    <p:bg>
      <p:bgPr>
        <a:gradFill>
          <a:gsLst>
            <a:gs pos="4000">
              <a:srgbClr val="355FE0"/>
            </a:gs>
            <a:gs pos="35000">
              <a:schemeClr val="accent1"/>
            </a:gs>
            <a:gs pos="100000">
              <a:srgbClr val="0033B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7">
            <a:extLst>
              <a:ext uri="{FF2B5EF4-FFF2-40B4-BE49-F238E27FC236}">
                <a16:creationId xmlns:a16="http://schemas.microsoft.com/office/drawing/2014/main" id="{BAC4BF12-B8EA-F047-93AC-C45226964A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3040856" y="6120121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  <p:sp>
        <p:nvSpPr>
          <p:cNvPr id="9" name="Text Placeholder 43">
            <a:extLst>
              <a:ext uri="{FF2B5EF4-FFF2-40B4-BE49-F238E27FC236}">
                <a16:creationId xmlns:a16="http://schemas.microsoft.com/office/drawing/2014/main" id="{3278FA1E-1A1D-1D48-908F-C0816E40AB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376714" y="6120040"/>
            <a:ext cx="2400300" cy="26944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2" name="Text Placeholder 49">
            <a:extLst>
              <a:ext uri="{FF2B5EF4-FFF2-40B4-BE49-F238E27FC236}">
                <a16:creationId xmlns:a16="http://schemas.microsoft.com/office/drawing/2014/main" id="{2F54F312-D712-9F4D-8B66-773B1F3A75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71475" y="2087461"/>
            <a:ext cx="8401051" cy="230425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Microsoft Sans Serif" panose="020B0604020202020204" pitchFamily="34" charset="0"/>
              <a:buChar char="​"/>
              <a:defRPr sz="5400">
                <a:solidFill>
                  <a:schemeClr val="bg1"/>
                </a:solidFill>
              </a:defRPr>
            </a:lvl1pPr>
            <a:lvl2pPr marL="0" indent="0">
              <a:lnSpc>
                <a:spcPct val="86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4125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3300">
                <a:solidFill>
                  <a:schemeClr val="bg1"/>
                </a:solidFill>
              </a:defRPr>
            </a:lvl3pPr>
            <a:lvl4pPr marL="0" indent="0">
              <a:lnSpc>
                <a:spcPct val="88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2550">
                <a:solidFill>
                  <a:schemeClr val="bg1"/>
                </a:solidFill>
              </a:defRPr>
            </a:lvl4pPr>
            <a:lvl5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lnSpc>
                <a:spcPct val="94000"/>
              </a:lnSpc>
              <a:defRPr sz="1800">
                <a:solidFill>
                  <a:schemeClr val="bg1"/>
                </a:solidFill>
              </a:defRPr>
            </a:lvl6pPr>
            <a:lvl7pPr>
              <a:lnSpc>
                <a:spcPct val="88000"/>
              </a:lnSpc>
              <a:defRPr sz="5100">
                <a:solidFill>
                  <a:schemeClr val="bg1"/>
                </a:solidFill>
              </a:defRPr>
            </a:lvl7pPr>
            <a:lvl8pPr>
              <a:lnSpc>
                <a:spcPct val="84000"/>
              </a:lnSpc>
              <a:defRPr sz="6675">
                <a:solidFill>
                  <a:schemeClr val="bg1"/>
                </a:solidFill>
              </a:defRPr>
            </a:lvl8pPr>
            <a:lvl9pPr>
              <a:lnSpc>
                <a:spcPct val="84000"/>
              </a:lnSpc>
              <a:buNone/>
              <a:defRPr sz="82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Enter a quote or big statement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785F6F-9012-B34D-9137-F9A437AD947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60145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Gunmetal">
    <p:bg>
      <p:bgPr>
        <a:gradFill>
          <a:gsLst>
            <a:gs pos="4000">
              <a:srgbClr val="586B8A"/>
            </a:gs>
            <a:gs pos="35000">
              <a:schemeClr val="accent5"/>
            </a:gs>
            <a:gs pos="100000">
              <a:srgbClr val="2F394B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7">
            <a:extLst>
              <a:ext uri="{FF2B5EF4-FFF2-40B4-BE49-F238E27FC236}">
                <a16:creationId xmlns:a16="http://schemas.microsoft.com/office/drawing/2014/main" id="{FA5C1A55-A7FD-634C-A0DD-2F5E7ED963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3040856" y="6127695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  <p:sp>
        <p:nvSpPr>
          <p:cNvPr id="8" name="Text Placeholder 43">
            <a:extLst>
              <a:ext uri="{FF2B5EF4-FFF2-40B4-BE49-F238E27FC236}">
                <a16:creationId xmlns:a16="http://schemas.microsoft.com/office/drawing/2014/main" id="{3AFEEAB1-7A23-D941-BDA6-524848C387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378620" y="6120040"/>
            <a:ext cx="2400300" cy="26944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None/>
              <a:defRPr sz="1200" b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9" name="Text Placeholder 49">
            <a:extLst>
              <a:ext uri="{FF2B5EF4-FFF2-40B4-BE49-F238E27FC236}">
                <a16:creationId xmlns:a16="http://schemas.microsoft.com/office/drawing/2014/main" id="{14862A1D-6971-7649-A4FD-7FF52B7997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71475" y="2087461"/>
            <a:ext cx="8401051" cy="230425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Microsoft Sans Serif" panose="020B0604020202020204" pitchFamily="34" charset="0"/>
              <a:buChar char="​"/>
              <a:defRPr sz="5400">
                <a:solidFill>
                  <a:schemeClr val="bg1"/>
                </a:solidFill>
              </a:defRPr>
            </a:lvl1pPr>
            <a:lvl2pPr marL="0" indent="0">
              <a:lnSpc>
                <a:spcPct val="86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4125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3300">
                <a:solidFill>
                  <a:schemeClr val="bg1"/>
                </a:solidFill>
              </a:defRPr>
            </a:lvl3pPr>
            <a:lvl4pPr marL="0" indent="0">
              <a:lnSpc>
                <a:spcPct val="88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2550">
                <a:solidFill>
                  <a:schemeClr val="bg1"/>
                </a:solidFill>
              </a:defRPr>
            </a:lvl4pPr>
            <a:lvl5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lnSpc>
                <a:spcPct val="94000"/>
              </a:lnSpc>
              <a:defRPr sz="1800">
                <a:solidFill>
                  <a:schemeClr val="bg1"/>
                </a:solidFill>
              </a:defRPr>
            </a:lvl6pPr>
            <a:lvl7pPr>
              <a:lnSpc>
                <a:spcPct val="88000"/>
              </a:lnSpc>
              <a:defRPr sz="5100">
                <a:solidFill>
                  <a:schemeClr val="bg1"/>
                </a:solidFill>
              </a:defRPr>
            </a:lvl7pPr>
            <a:lvl8pPr>
              <a:lnSpc>
                <a:spcPct val="84000"/>
              </a:lnSpc>
              <a:defRPr sz="6675">
                <a:solidFill>
                  <a:schemeClr val="bg1"/>
                </a:solidFill>
              </a:defRPr>
            </a:lvl8pPr>
            <a:lvl9pPr>
              <a:lnSpc>
                <a:spcPct val="84000"/>
              </a:lnSpc>
              <a:buNone/>
              <a:defRPr sz="82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Enter a quote or big statement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0A6F2D-E69A-9E46-8950-23F4CE879311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45333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Midnight">
    <p:bg>
      <p:bgPr>
        <a:gradFill>
          <a:gsLst>
            <a:gs pos="4000">
              <a:srgbClr val="0F3459"/>
            </a:gs>
            <a:gs pos="35000">
              <a:schemeClr val="tx2"/>
            </a:gs>
            <a:gs pos="100000">
              <a:srgbClr val="05111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7">
            <a:extLst>
              <a:ext uri="{FF2B5EF4-FFF2-40B4-BE49-F238E27FC236}">
                <a16:creationId xmlns:a16="http://schemas.microsoft.com/office/drawing/2014/main" id="{3FDFC356-FA50-5545-9192-D32F635E61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  <p:sp>
        <p:nvSpPr>
          <p:cNvPr id="8" name="Text Placeholder 43">
            <a:extLst>
              <a:ext uri="{FF2B5EF4-FFF2-40B4-BE49-F238E27FC236}">
                <a16:creationId xmlns:a16="http://schemas.microsoft.com/office/drawing/2014/main" id="{C7A35B22-84BA-4942-9B72-5B1075329A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371474" y="6131915"/>
            <a:ext cx="2400300" cy="26944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None/>
              <a:defRPr sz="1200" b="0">
                <a:solidFill>
                  <a:schemeClr val="accent3"/>
                </a:solidFill>
                <a:latin typeface="+mn-lt"/>
              </a:defRPr>
            </a:lvl1pPr>
            <a:lvl2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9" name="Text Placeholder 49">
            <a:extLst>
              <a:ext uri="{FF2B5EF4-FFF2-40B4-BE49-F238E27FC236}">
                <a16:creationId xmlns:a16="http://schemas.microsoft.com/office/drawing/2014/main" id="{E0666273-162B-D24C-AF15-5645BD21EA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71475" y="2087461"/>
            <a:ext cx="8401051" cy="230425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Microsoft Sans Serif" panose="020B0604020202020204" pitchFamily="34" charset="0"/>
              <a:buChar char="​"/>
              <a:defRPr sz="5400">
                <a:solidFill>
                  <a:schemeClr val="bg1"/>
                </a:solidFill>
              </a:defRPr>
            </a:lvl1pPr>
            <a:lvl2pPr marL="0" indent="0">
              <a:lnSpc>
                <a:spcPct val="86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4125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3300">
                <a:solidFill>
                  <a:schemeClr val="bg1"/>
                </a:solidFill>
              </a:defRPr>
            </a:lvl3pPr>
            <a:lvl4pPr marL="0" indent="0">
              <a:lnSpc>
                <a:spcPct val="88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2550">
                <a:solidFill>
                  <a:schemeClr val="bg1"/>
                </a:solidFill>
              </a:defRPr>
            </a:lvl4pPr>
            <a:lvl5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lnSpc>
                <a:spcPct val="94000"/>
              </a:lnSpc>
              <a:defRPr sz="1800">
                <a:solidFill>
                  <a:schemeClr val="bg1"/>
                </a:solidFill>
              </a:defRPr>
            </a:lvl6pPr>
            <a:lvl7pPr>
              <a:lnSpc>
                <a:spcPct val="88000"/>
              </a:lnSpc>
              <a:defRPr sz="5100">
                <a:solidFill>
                  <a:schemeClr val="bg1"/>
                </a:solidFill>
              </a:defRPr>
            </a:lvl7pPr>
            <a:lvl8pPr>
              <a:lnSpc>
                <a:spcPct val="84000"/>
              </a:lnSpc>
              <a:defRPr sz="6675">
                <a:solidFill>
                  <a:schemeClr val="bg1"/>
                </a:solidFill>
              </a:defRPr>
            </a:lvl8pPr>
            <a:lvl9pPr>
              <a:lnSpc>
                <a:spcPct val="84000"/>
              </a:lnSpc>
              <a:buNone/>
              <a:defRPr sz="82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Enter a quote or big statement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CCA2F2-B9AA-3E47-8215-C015C839EAF8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11458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2551AF-526D-428B-862C-907D5068C57C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E645FF0-4207-4C90-8CE9-2E601D81A337}"/>
              </a:ext>
            </a:extLst>
          </p:cNvPr>
          <p:cNvSpPr txBox="1"/>
          <p:nvPr userDrawn="1"/>
        </p:nvSpPr>
        <p:spPr bwMode="gray">
          <a:xfrm>
            <a:off x="3234929" y="5149207"/>
            <a:ext cx="3075817" cy="765594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 confidential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proprietary information of Qualcomm Technologies, Inc. and/or its affiliated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companies and all rights therein are expressly reserved. By accepting this material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recipient agrees that this material and the information contained therein will not be used,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copied, reproduced in whole or in part, nor its contents revealed in any manner to others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without the express written permission of Qualcomm Technologies, Inc. Nothing in these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materials 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E26BA33-6378-4AEA-8D5E-1735165C76C7}"/>
              </a:ext>
            </a:extLst>
          </p:cNvPr>
          <p:cNvSpPr txBox="1"/>
          <p:nvPr userDrawn="1"/>
        </p:nvSpPr>
        <p:spPr bwMode="gray">
          <a:xfrm>
            <a:off x="635826" y="5687930"/>
            <a:ext cx="2345414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qualcomm.com &amp; qualcomm.com/blog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CE67DB-173F-A847-BB03-5CCE0B67BA18}"/>
              </a:ext>
            </a:extLst>
          </p:cNvPr>
          <p:cNvSpPr txBox="1"/>
          <p:nvPr userDrawn="1"/>
        </p:nvSpPr>
        <p:spPr>
          <a:xfrm>
            <a:off x="564727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769655-B7D3-BF0A-8736-695F37B9AE92}"/>
              </a:ext>
            </a:extLst>
          </p:cNvPr>
          <p:cNvSpPr txBox="1"/>
          <p:nvPr userDrawn="1"/>
        </p:nvSpPr>
        <p:spPr bwMode="gray">
          <a:xfrm>
            <a:off x="6088857" y="5149208"/>
            <a:ext cx="3055144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is a trademark or registered trademark of Qualcomm Incorporated.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products and brand names may be trademarks or registered trademarks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1C4299A6-E92A-426F-8BF2-F5974985648B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635826" y="5234191"/>
            <a:ext cx="1212109" cy="296224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bg1"/>
              </a:solidFill>
              <a:latin typeface="Microsoft Sans Serif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F8D9654-726B-330A-4BD0-985CC87DEF53}"/>
              </a:ext>
            </a:extLst>
          </p:cNvPr>
          <p:cNvGrpSpPr/>
          <p:nvPr userDrawn="1"/>
        </p:nvGrpSpPr>
        <p:grpSpPr>
          <a:xfrm>
            <a:off x="1283110" y="5696712"/>
            <a:ext cx="777128" cy="137160"/>
            <a:chOff x="2442332" y="4081331"/>
            <a:chExt cx="1036171" cy="137160"/>
          </a:xfrm>
          <a:solidFill>
            <a:schemeClr val="tx2"/>
          </a:solidFill>
        </p:grpSpPr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08E5BCE7-99E6-86C6-9BEF-06FE5EA07F7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645092" y="4081331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1" name="Group 5">
              <a:extLst>
                <a:ext uri="{FF2B5EF4-FFF2-40B4-BE49-F238E27FC236}">
                  <a16:creationId xmlns:a16="http://schemas.microsoft.com/office/drawing/2014/main" id="{051CF8C3-B7CB-5240-3B10-EDC3FE69E7AE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2442332" y="4081331"/>
              <a:ext cx="138792" cy="137160"/>
              <a:chOff x="3331" y="1656"/>
              <a:chExt cx="1020" cy="1008"/>
            </a:xfrm>
            <a:grpFill/>
          </p:grpSpPr>
          <p:sp>
            <p:nvSpPr>
              <p:cNvPr id="38" name="Freeform 6">
                <a:extLst>
                  <a:ext uri="{FF2B5EF4-FFF2-40B4-BE49-F238E27FC236}">
                    <a16:creationId xmlns:a16="http://schemas.microsoft.com/office/drawing/2014/main" id="{E67FFCF4-6BC4-4C0B-123A-C50389AF369B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7">
                <a:extLst>
                  <a:ext uri="{FF2B5EF4-FFF2-40B4-BE49-F238E27FC236}">
                    <a16:creationId xmlns:a16="http://schemas.microsoft.com/office/drawing/2014/main" id="{EF3F5689-03D1-CD72-3B35-F67EB877F20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4">
              <a:extLst>
                <a:ext uri="{FF2B5EF4-FFF2-40B4-BE49-F238E27FC236}">
                  <a16:creationId xmlns:a16="http://schemas.microsoft.com/office/drawing/2014/main" id="{A2D6CA45-1A15-70B5-5A99-A4308370A7D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77851" y="4081836"/>
              <a:ext cx="136034" cy="136150"/>
              <a:chOff x="2653" y="972"/>
              <a:chExt cx="2372" cy="2374"/>
            </a:xfrm>
            <a:grpFill/>
          </p:grpSpPr>
          <p:sp>
            <p:nvSpPr>
              <p:cNvPr id="35" name="Freeform 5">
                <a:extLst>
                  <a:ext uri="{FF2B5EF4-FFF2-40B4-BE49-F238E27FC236}">
                    <a16:creationId xmlns:a16="http://schemas.microsoft.com/office/drawing/2014/main" id="{86920FC4-92E1-DE43-42D4-A36C1F973A0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653" y="972"/>
                <a:ext cx="2372" cy="2374"/>
              </a:xfrm>
              <a:custGeom>
                <a:avLst/>
                <a:gdLst>
                  <a:gd name="T0" fmla="*/ 1008 w 2016"/>
                  <a:gd name="T1" fmla="*/ 182 h 2016"/>
                  <a:gd name="T2" fmla="*/ 1415 w 2016"/>
                  <a:gd name="T3" fmla="*/ 188 h 2016"/>
                  <a:gd name="T4" fmla="*/ 1602 w 2016"/>
                  <a:gd name="T5" fmla="*/ 222 h 2016"/>
                  <a:gd name="T6" fmla="*/ 1718 w 2016"/>
                  <a:gd name="T7" fmla="*/ 298 h 2016"/>
                  <a:gd name="T8" fmla="*/ 1794 w 2016"/>
                  <a:gd name="T9" fmla="*/ 414 h 2016"/>
                  <a:gd name="T10" fmla="*/ 1828 w 2016"/>
                  <a:gd name="T11" fmla="*/ 601 h 2016"/>
                  <a:gd name="T12" fmla="*/ 1834 w 2016"/>
                  <a:gd name="T13" fmla="*/ 1008 h 2016"/>
                  <a:gd name="T14" fmla="*/ 1828 w 2016"/>
                  <a:gd name="T15" fmla="*/ 1415 h 2016"/>
                  <a:gd name="T16" fmla="*/ 1794 w 2016"/>
                  <a:gd name="T17" fmla="*/ 1602 h 2016"/>
                  <a:gd name="T18" fmla="*/ 1718 w 2016"/>
                  <a:gd name="T19" fmla="*/ 1718 h 2016"/>
                  <a:gd name="T20" fmla="*/ 1602 w 2016"/>
                  <a:gd name="T21" fmla="*/ 1794 h 2016"/>
                  <a:gd name="T22" fmla="*/ 1415 w 2016"/>
                  <a:gd name="T23" fmla="*/ 1828 h 2016"/>
                  <a:gd name="T24" fmla="*/ 1008 w 2016"/>
                  <a:gd name="T25" fmla="*/ 1834 h 2016"/>
                  <a:gd name="T26" fmla="*/ 601 w 2016"/>
                  <a:gd name="T27" fmla="*/ 1828 h 2016"/>
                  <a:gd name="T28" fmla="*/ 414 w 2016"/>
                  <a:gd name="T29" fmla="*/ 1794 h 2016"/>
                  <a:gd name="T30" fmla="*/ 298 w 2016"/>
                  <a:gd name="T31" fmla="*/ 1718 h 2016"/>
                  <a:gd name="T32" fmla="*/ 222 w 2016"/>
                  <a:gd name="T33" fmla="*/ 1602 h 2016"/>
                  <a:gd name="T34" fmla="*/ 188 w 2016"/>
                  <a:gd name="T35" fmla="*/ 1415 h 2016"/>
                  <a:gd name="T36" fmla="*/ 182 w 2016"/>
                  <a:gd name="T37" fmla="*/ 1008 h 2016"/>
                  <a:gd name="T38" fmla="*/ 188 w 2016"/>
                  <a:gd name="T39" fmla="*/ 601 h 2016"/>
                  <a:gd name="T40" fmla="*/ 222 w 2016"/>
                  <a:gd name="T41" fmla="*/ 414 h 2016"/>
                  <a:gd name="T42" fmla="*/ 298 w 2016"/>
                  <a:gd name="T43" fmla="*/ 298 h 2016"/>
                  <a:gd name="T44" fmla="*/ 414 w 2016"/>
                  <a:gd name="T45" fmla="*/ 222 h 2016"/>
                  <a:gd name="T46" fmla="*/ 601 w 2016"/>
                  <a:gd name="T47" fmla="*/ 188 h 2016"/>
                  <a:gd name="T48" fmla="*/ 1008 w 2016"/>
                  <a:gd name="T49" fmla="*/ 182 h 2016"/>
                  <a:gd name="T50" fmla="*/ 1008 w 2016"/>
                  <a:gd name="T51" fmla="*/ 0 h 2016"/>
                  <a:gd name="T52" fmla="*/ 593 w 2016"/>
                  <a:gd name="T53" fmla="*/ 6 h 2016"/>
                  <a:gd name="T54" fmla="*/ 348 w 2016"/>
                  <a:gd name="T55" fmla="*/ 53 h 2016"/>
                  <a:gd name="T56" fmla="*/ 169 w 2016"/>
                  <a:gd name="T57" fmla="*/ 169 h 2016"/>
                  <a:gd name="T58" fmla="*/ 53 w 2016"/>
                  <a:gd name="T59" fmla="*/ 348 h 2016"/>
                  <a:gd name="T60" fmla="*/ 6 w 2016"/>
                  <a:gd name="T61" fmla="*/ 593 h 2016"/>
                  <a:gd name="T62" fmla="*/ 0 w 2016"/>
                  <a:gd name="T63" fmla="*/ 1008 h 2016"/>
                  <a:gd name="T64" fmla="*/ 6 w 2016"/>
                  <a:gd name="T65" fmla="*/ 1423 h 2016"/>
                  <a:gd name="T66" fmla="*/ 53 w 2016"/>
                  <a:gd name="T67" fmla="*/ 1668 h 2016"/>
                  <a:gd name="T68" fmla="*/ 169 w 2016"/>
                  <a:gd name="T69" fmla="*/ 1847 h 2016"/>
                  <a:gd name="T70" fmla="*/ 348 w 2016"/>
                  <a:gd name="T71" fmla="*/ 1963 h 2016"/>
                  <a:gd name="T72" fmla="*/ 593 w 2016"/>
                  <a:gd name="T73" fmla="*/ 2010 h 2016"/>
                  <a:gd name="T74" fmla="*/ 1008 w 2016"/>
                  <a:gd name="T75" fmla="*/ 2016 h 2016"/>
                  <a:gd name="T76" fmla="*/ 1423 w 2016"/>
                  <a:gd name="T77" fmla="*/ 2010 h 2016"/>
                  <a:gd name="T78" fmla="*/ 1668 w 2016"/>
                  <a:gd name="T79" fmla="*/ 1963 h 2016"/>
                  <a:gd name="T80" fmla="*/ 1847 w 2016"/>
                  <a:gd name="T81" fmla="*/ 1847 h 2016"/>
                  <a:gd name="T82" fmla="*/ 1963 w 2016"/>
                  <a:gd name="T83" fmla="*/ 1668 h 2016"/>
                  <a:gd name="T84" fmla="*/ 2010 w 2016"/>
                  <a:gd name="T85" fmla="*/ 1423 h 2016"/>
                  <a:gd name="T86" fmla="*/ 2016 w 2016"/>
                  <a:gd name="T87" fmla="*/ 1008 h 2016"/>
                  <a:gd name="T88" fmla="*/ 2010 w 2016"/>
                  <a:gd name="T89" fmla="*/ 593 h 2016"/>
                  <a:gd name="T90" fmla="*/ 1963 w 2016"/>
                  <a:gd name="T91" fmla="*/ 348 h 2016"/>
                  <a:gd name="T92" fmla="*/ 1847 w 2016"/>
                  <a:gd name="T93" fmla="*/ 169 h 2016"/>
                  <a:gd name="T94" fmla="*/ 1668 w 2016"/>
                  <a:gd name="T95" fmla="*/ 53 h 2016"/>
                  <a:gd name="T96" fmla="*/ 1423 w 2016"/>
                  <a:gd name="T97" fmla="*/ 6 h 2016"/>
                  <a:gd name="T98" fmla="*/ 1008 w 2016"/>
                  <a:gd name="T99" fmla="*/ 0 h 2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16" h="2016">
                    <a:moveTo>
                      <a:pt x="1008" y="182"/>
                    </a:moveTo>
                    <a:cubicBezTo>
                      <a:pt x="1277" y="182"/>
                      <a:pt x="1309" y="183"/>
                      <a:pt x="1415" y="188"/>
                    </a:cubicBezTo>
                    <a:cubicBezTo>
                      <a:pt x="1513" y="192"/>
                      <a:pt x="1567" y="209"/>
                      <a:pt x="1602" y="222"/>
                    </a:cubicBezTo>
                    <a:cubicBezTo>
                      <a:pt x="1649" y="241"/>
                      <a:pt x="1683" y="263"/>
                      <a:pt x="1718" y="298"/>
                    </a:cubicBezTo>
                    <a:cubicBezTo>
                      <a:pt x="1753" y="333"/>
                      <a:pt x="1775" y="367"/>
                      <a:pt x="1794" y="414"/>
                    </a:cubicBezTo>
                    <a:cubicBezTo>
                      <a:pt x="1807" y="449"/>
                      <a:pt x="1824" y="503"/>
                      <a:pt x="1828" y="601"/>
                    </a:cubicBezTo>
                    <a:cubicBezTo>
                      <a:pt x="1833" y="707"/>
                      <a:pt x="1834" y="739"/>
                      <a:pt x="1834" y="1008"/>
                    </a:cubicBezTo>
                    <a:cubicBezTo>
                      <a:pt x="1834" y="1277"/>
                      <a:pt x="1833" y="1309"/>
                      <a:pt x="1828" y="1415"/>
                    </a:cubicBezTo>
                    <a:cubicBezTo>
                      <a:pt x="1824" y="1513"/>
                      <a:pt x="1807" y="1567"/>
                      <a:pt x="1794" y="1602"/>
                    </a:cubicBezTo>
                    <a:cubicBezTo>
                      <a:pt x="1775" y="1649"/>
                      <a:pt x="1753" y="1683"/>
                      <a:pt x="1718" y="1718"/>
                    </a:cubicBezTo>
                    <a:cubicBezTo>
                      <a:pt x="1683" y="1753"/>
                      <a:pt x="1649" y="1775"/>
                      <a:pt x="1602" y="1794"/>
                    </a:cubicBezTo>
                    <a:cubicBezTo>
                      <a:pt x="1567" y="1807"/>
                      <a:pt x="1513" y="1824"/>
                      <a:pt x="1415" y="1828"/>
                    </a:cubicBezTo>
                    <a:cubicBezTo>
                      <a:pt x="1309" y="1833"/>
                      <a:pt x="1277" y="1834"/>
                      <a:pt x="1008" y="1834"/>
                    </a:cubicBezTo>
                    <a:cubicBezTo>
                      <a:pt x="739" y="1834"/>
                      <a:pt x="707" y="1833"/>
                      <a:pt x="601" y="1828"/>
                    </a:cubicBezTo>
                    <a:cubicBezTo>
                      <a:pt x="503" y="1824"/>
                      <a:pt x="449" y="1807"/>
                      <a:pt x="414" y="1794"/>
                    </a:cubicBezTo>
                    <a:cubicBezTo>
                      <a:pt x="367" y="1775"/>
                      <a:pt x="333" y="1753"/>
                      <a:pt x="298" y="1718"/>
                    </a:cubicBezTo>
                    <a:cubicBezTo>
                      <a:pt x="263" y="1683"/>
                      <a:pt x="241" y="1649"/>
                      <a:pt x="222" y="1602"/>
                    </a:cubicBezTo>
                    <a:cubicBezTo>
                      <a:pt x="209" y="1567"/>
                      <a:pt x="192" y="1513"/>
                      <a:pt x="188" y="1415"/>
                    </a:cubicBezTo>
                    <a:cubicBezTo>
                      <a:pt x="183" y="1309"/>
                      <a:pt x="182" y="1277"/>
                      <a:pt x="182" y="1008"/>
                    </a:cubicBezTo>
                    <a:cubicBezTo>
                      <a:pt x="182" y="739"/>
                      <a:pt x="183" y="707"/>
                      <a:pt x="188" y="601"/>
                    </a:cubicBezTo>
                    <a:cubicBezTo>
                      <a:pt x="192" y="503"/>
                      <a:pt x="209" y="449"/>
                      <a:pt x="222" y="414"/>
                    </a:cubicBezTo>
                    <a:cubicBezTo>
                      <a:pt x="241" y="367"/>
                      <a:pt x="263" y="333"/>
                      <a:pt x="298" y="298"/>
                    </a:cubicBezTo>
                    <a:cubicBezTo>
                      <a:pt x="333" y="263"/>
                      <a:pt x="367" y="241"/>
                      <a:pt x="414" y="222"/>
                    </a:cubicBezTo>
                    <a:cubicBezTo>
                      <a:pt x="449" y="209"/>
                      <a:pt x="503" y="192"/>
                      <a:pt x="601" y="188"/>
                    </a:cubicBezTo>
                    <a:cubicBezTo>
                      <a:pt x="707" y="183"/>
                      <a:pt x="739" y="182"/>
                      <a:pt x="1008" y="182"/>
                    </a:cubicBezTo>
                    <a:moveTo>
                      <a:pt x="1008" y="0"/>
                    </a:moveTo>
                    <a:cubicBezTo>
                      <a:pt x="734" y="0"/>
                      <a:pt x="700" y="1"/>
                      <a:pt x="593" y="6"/>
                    </a:cubicBezTo>
                    <a:cubicBezTo>
                      <a:pt x="485" y="11"/>
                      <a:pt x="412" y="28"/>
                      <a:pt x="348" y="53"/>
                    </a:cubicBezTo>
                    <a:cubicBezTo>
                      <a:pt x="282" y="79"/>
                      <a:pt x="225" y="113"/>
                      <a:pt x="169" y="169"/>
                    </a:cubicBezTo>
                    <a:cubicBezTo>
                      <a:pt x="113" y="225"/>
                      <a:pt x="79" y="282"/>
                      <a:pt x="53" y="348"/>
                    </a:cubicBezTo>
                    <a:cubicBezTo>
                      <a:pt x="28" y="412"/>
                      <a:pt x="11" y="485"/>
                      <a:pt x="6" y="593"/>
                    </a:cubicBezTo>
                    <a:cubicBezTo>
                      <a:pt x="1" y="700"/>
                      <a:pt x="0" y="734"/>
                      <a:pt x="0" y="1008"/>
                    </a:cubicBezTo>
                    <a:cubicBezTo>
                      <a:pt x="0" y="1282"/>
                      <a:pt x="1" y="1316"/>
                      <a:pt x="6" y="1423"/>
                    </a:cubicBezTo>
                    <a:cubicBezTo>
                      <a:pt x="11" y="1531"/>
                      <a:pt x="28" y="1604"/>
                      <a:pt x="53" y="1668"/>
                    </a:cubicBezTo>
                    <a:cubicBezTo>
                      <a:pt x="79" y="1734"/>
                      <a:pt x="113" y="1791"/>
                      <a:pt x="169" y="1847"/>
                    </a:cubicBezTo>
                    <a:cubicBezTo>
                      <a:pt x="225" y="1903"/>
                      <a:pt x="282" y="1937"/>
                      <a:pt x="348" y="1963"/>
                    </a:cubicBezTo>
                    <a:cubicBezTo>
                      <a:pt x="412" y="1988"/>
                      <a:pt x="485" y="2005"/>
                      <a:pt x="593" y="2010"/>
                    </a:cubicBezTo>
                    <a:cubicBezTo>
                      <a:pt x="700" y="2015"/>
                      <a:pt x="734" y="2016"/>
                      <a:pt x="1008" y="2016"/>
                    </a:cubicBezTo>
                    <a:cubicBezTo>
                      <a:pt x="1282" y="2016"/>
                      <a:pt x="1316" y="2015"/>
                      <a:pt x="1423" y="2010"/>
                    </a:cubicBezTo>
                    <a:cubicBezTo>
                      <a:pt x="1531" y="2005"/>
                      <a:pt x="1604" y="1988"/>
                      <a:pt x="1668" y="1963"/>
                    </a:cubicBezTo>
                    <a:cubicBezTo>
                      <a:pt x="1734" y="1937"/>
                      <a:pt x="1791" y="1903"/>
                      <a:pt x="1847" y="1847"/>
                    </a:cubicBezTo>
                    <a:cubicBezTo>
                      <a:pt x="1903" y="1791"/>
                      <a:pt x="1937" y="1734"/>
                      <a:pt x="1963" y="1668"/>
                    </a:cubicBezTo>
                    <a:cubicBezTo>
                      <a:pt x="1988" y="1604"/>
                      <a:pt x="2005" y="1531"/>
                      <a:pt x="2010" y="1423"/>
                    </a:cubicBezTo>
                    <a:cubicBezTo>
                      <a:pt x="2015" y="1316"/>
                      <a:pt x="2016" y="1282"/>
                      <a:pt x="2016" y="1008"/>
                    </a:cubicBezTo>
                    <a:cubicBezTo>
                      <a:pt x="2016" y="734"/>
                      <a:pt x="2015" y="700"/>
                      <a:pt x="2010" y="593"/>
                    </a:cubicBezTo>
                    <a:cubicBezTo>
                      <a:pt x="2005" y="485"/>
                      <a:pt x="1988" y="412"/>
                      <a:pt x="1963" y="348"/>
                    </a:cubicBezTo>
                    <a:cubicBezTo>
                      <a:pt x="1937" y="282"/>
                      <a:pt x="1903" y="225"/>
                      <a:pt x="1847" y="169"/>
                    </a:cubicBezTo>
                    <a:cubicBezTo>
                      <a:pt x="1791" y="113"/>
                      <a:pt x="1734" y="79"/>
                      <a:pt x="1668" y="53"/>
                    </a:cubicBezTo>
                    <a:cubicBezTo>
                      <a:pt x="1604" y="28"/>
                      <a:pt x="1531" y="11"/>
                      <a:pt x="1423" y="6"/>
                    </a:cubicBezTo>
                    <a:cubicBezTo>
                      <a:pt x="1316" y="1"/>
                      <a:pt x="1282" y="0"/>
                      <a:pt x="10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6">
                <a:extLst>
                  <a:ext uri="{FF2B5EF4-FFF2-40B4-BE49-F238E27FC236}">
                    <a16:creationId xmlns:a16="http://schemas.microsoft.com/office/drawing/2014/main" id="{A097CA6B-4D8C-D44C-3B3F-67B5A85BCCA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231" y="1550"/>
                <a:ext cx="1216" cy="1218"/>
              </a:xfrm>
              <a:custGeom>
                <a:avLst/>
                <a:gdLst>
                  <a:gd name="T0" fmla="*/ 517 w 1034"/>
                  <a:gd name="T1" fmla="*/ 0 h 1034"/>
                  <a:gd name="T2" fmla="*/ 0 w 1034"/>
                  <a:gd name="T3" fmla="*/ 517 h 1034"/>
                  <a:gd name="T4" fmla="*/ 517 w 1034"/>
                  <a:gd name="T5" fmla="*/ 1034 h 1034"/>
                  <a:gd name="T6" fmla="*/ 1034 w 1034"/>
                  <a:gd name="T7" fmla="*/ 517 h 1034"/>
                  <a:gd name="T8" fmla="*/ 517 w 1034"/>
                  <a:gd name="T9" fmla="*/ 0 h 1034"/>
                  <a:gd name="T10" fmla="*/ 517 w 1034"/>
                  <a:gd name="T11" fmla="*/ 853 h 1034"/>
                  <a:gd name="T12" fmla="*/ 181 w 1034"/>
                  <a:gd name="T13" fmla="*/ 517 h 1034"/>
                  <a:gd name="T14" fmla="*/ 517 w 1034"/>
                  <a:gd name="T15" fmla="*/ 181 h 1034"/>
                  <a:gd name="T16" fmla="*/ 853 w 1034"/>
                  <a:gd name="T17" fmla="*/ 517 h 1034"/>
                  <a:gd name="T18" fmla="*/ 517 w 1034"/>
                  <a:gd name="T19" fmla="*/ 853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4" h="1034">
                    <a:moveTo>
                      <a:pt x="517" y="0"/>
                    </a:moveTo>
                    <a:cubicBezTo>
                      <a:pt x="231" y="0"/>
                      <a:pt x="0" y="231"/>
                      <a:pt x="0" y="517"/>
                    </a:cubicBezTo>
                    <a:cubicBezTo>
                      <a:pt x="0" y="803"/>
                      <a:pt x="231" y="1034"/>
                      <a:pt x="517" y="1034"/>
                    </a:cubicBezTo>
                    <a:cubicBezTo>
                      <a:pt x="803" y="1034"/>
                      <a:pt x="1034" y="803"/>
                      <a:pt x="1034" y="517"/>
                    </a:cubicBezTo>
                    <a:cubicBezTo>
                      <a:pt x="1034" y="231"/>
                      <a:pt x="803" y="0"/>
                      <a:pt x="517" y="0"/>
                    </a:cubicBezTo>
                    <a:close/>
                    <a:moveTo>
                      <a:pt x="517" y="853"/>
                    </a:moveTo>
                    <a:cubicBezTo>
                      <a:pt x="331" y="853"/>
                      <a:pt x="181" y="703"/>
                      <a:pt x="181" y="517"/>
                    </a:cubicBezTo>
                    <a:cubicBezTo>
                      <a:pt x="181" y="331"/>
                      <a:pt x="331" y="181"/>
                      <a:pt x="517" y="181"/>
                    </a:cubicBezTo>
                    <a:cubicBezTo>
                      <a:pt x="703" y="181"/>
                      <a:pt x="853" y="331"/>
                      <a:pt x="853" y="517"/>
                    </a:cubicBezTo>
                    <a:cubicBezTo>
                      <a:pt x="853" y="703"/>
                      <a:pt x="703" y="853"/>
                      <a:pt x="517" y="8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Oval 7">
                <a:extLst>
                  <a:ext uri="{FF2B5EF4-FFF2-40B4-BE49-F238E27FC236}">
                    <a16:creationId xmlns:a16="http://schemas.microsoft.com/office/drawing/2014/main" id="{B33D91C7-3C77-43B8-FA1E-690164263E8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329" y="1383"/>
                <a:ext cx="285" cy="28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8A9B8798-24F0-BD54-4DA7-7F134271E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77853" y="4081331"/>
              <a:ext cx="198712" cy="137160"/>
            </a:xfrm>
            <a:prstGeom prst="rect">
              <a:avLst/>
            </a:prstGeom>
          </p:spPr>
        </p:pic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21A0DD81-1551-14EF-B4D8-5E9915CCC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40535" y="4081331"/>
              <a:ext cx="137968" cy="137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481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1C4299A6-E92A-426F-8BF2-F5974985648B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635826" y="5234191"/>
            <a:ext cx="1212109" cy="296224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bg1"/>
              </a:solidFill>
              <a:latin typeface="Microsoft Sans Serif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08BE0CF-A0BD-420A-A60E-2BCB53E831F6}"/>
              </a:ext>
            </a:extLst>
          </p:cNvPr>
          <p:cNvSpPr txBox="1"/>
          <p:nvPr userDrawn="1"/>
        </p:nvSpPr>
        <p:spPr bwMode="gray">
          <a:xfrm>
            <a:off x="635826" y="5687930"/>
            <a:ext cx="2345414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qualcomm.com &amp; qualcomm.com/blog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4C8F070-5B83-5C4D-83FC-6FC26B8CF386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7E8119-D08E-A04E-A14D-872716D70D93}"/>
              </a:ext>
            </a:extLst>
          </p:cNvPr>
          <p:cNvSpPr txBox="1"/>
          <p:nvPr userDrawn="1"/>
        </p:nvSpPr>
        <p:spPr>
          <a:xfrm>
            <a:off x="564727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300438-7B29-1238-1D3D-C9E7568113E8}"/>
              </a:ext>
            </a:extLst>
          </p:cNvPr>
          <p:cNvSpPr txBox="1"/>
          <p:nvPr userDrawn="1"/>
        </p:nvSpPr>
        <p:spPr bwMode="gray">
          <a:xfrm>
            <a:off x="3234929" y="5149207"/>
            <a:ext cx="3075817" cy="765594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 confidential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proprietary information of Qualcomm Technologies, Inc. and/or its affiliated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companies and all rights therein are expressly reserved. By accepting this material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recipient agrees that this material and the information contained therein will not be used,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copied, reproduced in whole or in part, nor its contents revealed in any manner to others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without the express written permission of Qualcomm Technologies, Inc. Nothing in these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materials 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6814108-5BD7-ADD6-1E27-D5BC017E51DE}"/>
              </a:ext>
            </a:extLst>
          </p:cNvPr>
          <p:cNvSpPr txBox="1"/>
          <p:nvPr userDrawn="1"/>
        </p:nvSpPr>
        <p:spPr bwMode="gray">
          <a:xfrm>
            <a:off x="6088857" y="5149208"/>
            <a:ext cx="3055144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is a trademark or registered trademark of Qualcomm Incorporated.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products and brand names may be trademarks or registered trademarks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5126FBF-A5C8-E753-702F-BE6629CA1F8E}"/>
              </a:ext>
            </a:extLst>
          </p:cNvPr>
          <p:cNvGrpSpPr/>
          <p:nvPr userDrawn="1"/>
        </p:nvGrpSpPr>
        <p:grpSpPr>
          <a:xfrm>
            <a:off x="1283110" y="5696712"/>
            <a:ext cx="777128" cy="137160"/>
            <a:chOff x="2442332" y="4081331"/>
            <a:chExt cx="1036171" cy="137160"/>
          </a:xfrm>
          <a:solidFill>
            <a:schemeClr val="tx2"/>
          </a:solidFill>
        </p:grpSpPr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BCE9D064-F704-8362-39B8-D61F18A05C8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645092" y="4081331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1" name="Group 5">
              <a:extLst>
                <a:ext uri="{FF2B5EF4-FFF2-40B4-BE49-F238E27FC236}">
                  <a16:creationId xmlns:a16="http://schemas.microsoft.com/office/drawing/2014/main" id="{57A26EB6-BF0D-3631-40BF-D8EEE225336D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2442332" y="4081331"/>
              <a:ext cx="138792" cy="137160"/>
              <a:chOff x="3331" y="1656"/>
              <a:chExt cx="1020" cy="1008"/>
            </a:xfrm>
            <a:grpFill/>
          </p:grpSpPr>
          <p:sp>
            <p:nvSpPr>
              <p:cNvPr id="39" name="Freeform 6">
                <a:extLst>
                  <a:ext uri="{FF2B5EF4-FFF2-40B4-BE49-F238E27FC236}">
                    <a16:creationId xmlns:a16="http://schemas.microsoft.com/office/drawing/2014/main" id="{208F8E96-E928-21FA-EFEE-ADFA54D21400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7">
                <a:extLst>
                  <a:ext uri="{FF2B5EF4-FFF2-40B4-BE49-F238E27FC236}">
                    <a16:creationId xmlns:a16="http://schemas.microsoft.com/office/drawing/2014/main" id="{AC1DD193-55D1-442F-0C4B-13D48939467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4">
              <a:extLst>
                <a:ext uri="{FF2B5EF4-FFF2-40B4-BE49-F238E27FC236}">
                  <a16:creationId xmlns:a16="http://schemas.microsoft.com/office/drawing/2014/main" id="{AA4E505B-3C25-224A-D3F6-938F9C2D82D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77851" y="4081836"/>
              <a:ext cx="136034" cy="136150"/>
              <a:chOff x="2653" y="972"/>
              <a:chExt cx="2372" cy="2374"/>
            </a:xfrm>
            <a:grpFill/>
          </p:grpSpPr>
          <p:sp>
            <p:nvSpPr>
              <p:cNvPr id="36" name="Freeform 5">
                <a:extLst>
                  <a:ext uri="{FF2B5EF4-FFF2-40B4-BE49-F238E27FC236}">
                    <a16:creationId xmlns:a16="http://schemas.microsoft.com/office/drawing/2014/main" id="{B94371F3-6684-AFD8-9A10-E321127995F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653" y="972"/>
                <a:ext cx="2372" cy="2374"/>
              </a:xfrm>
              <a:custGeom>
                <a:avLst/>
                <a:gdLst>
                  <a:gd name="T0" fmla="*/ 1008 w 2016"/>
                  <a:gd name="T1" fmla="*/ 182 h 2016"/>
                  <a:gd name="T2" fmla="*/ 1415 w 2016"/>
                  <a:gd name="T3" fmla="*/ 188 h 2016"/>
                  <a:gd name="T4" fmla="*/ 1602 w 2016"/>
                  <a:gd name="T5" fmla="*/ 222 h 2016"/>
                  <a:gd name="T6" fmla="*/ 1718 w 2016"/>
                  <a:gd name="T7" fmla="*/ 298 h 2016"/>
                  <a:gd name="T8" fmla="*/ 1794 w 2016"/>
                  <a:gd name="T9" fmla="*/ 414 h 2016"/>
                  <a:gd name="T10" fmla="*/ 1828 w 2016"/>
                  <a:gd name="T11" fmla="*/ 601 h 2016"/>
                  <a:gd name="T12" fmla="*/ 1834 w 2016"/>
                  <a:gd name="T13" fmla="*/ 1008 h 2016"/>
                  <a:gd name="T14" fmla="*/ 1828 w 2016"/>
                  <a:gd name="T15" fmla="*/ 1415 h 2016"/>
                  <a:gd name="T16" fmla="*/ 1794 w 2016"/>
                  <a:gd name="T17" fmla="*/ 1602 h 2016"/>
                  <a:gd name="T18" fmla="*/ 1718 w 2016"/>
                  <a:gd name="T19" fmla="*/ 1718 h 2016"/>
                  <a:gd name="T20" fmla="*/ 1602 w 2016"/>
                  <a:gd name="T21" fmla="*/ 1794 h 2016"/>
                  <a:gd name="T22" fmla="*/ 1415 w 2016"/>
                  <a:gd name="T23" fmla="*/ 1828 h 2016"/>
                  <a:gd name="T24" fmla="*/ 1008 w 2016"/>
                  <a:gd name="T25" fmla="*/ 1834 h 2016"/>
                  <a:gd name="T26" fmla="*/ 601 w 2016"/>
                  <a:gd name="T27" fmla="*/ 1828 h 2016"/>
                  <a:gd name="T28" fmla="*/ 414 w 2016"/>
                  <a:gd name="T29" fmla="*/ 1794 h 2016"/>
                  <a:gd name="T30" fmla="*/ 298 w 2016"/>
                  <a:gd name="T31" fmla="*/ 1718 h 2016"/>
                  <a:gd name="T32" fmla="*/ 222 w 2016"/>
                  <a:gd name="T33" fmla="*/ 1602 h 2016"/>
                  <a:gd name="T34" fmla="*/ 188 w 2016"/>
                  <a:gd name="T35" fmla="*/ 1415 h 2016"/>
                  <a:gd name="T36" fmla="*/ 182 w 2016"/>
                  <a:gd name="T37" fmla="*/ 1008 h 2016"/>
                  <a:gd name="T38" fmla="*/ 188 w 2016"/>
                  <a:gd name="T39" fmla="*/ 601 h 2016"/>
                  <a:gd name="T40" fmla="*/ 222 w 2016"/>
                  <a:gd name="T41" fmla="*/ 414 h 2016"/>
                  <a:gd name="T42" fmla="*/ 298 w 2016"/>
                  <a:gd name="T43" fmla="*/ 298 h 2016"/>
                  <a:gd name="T44" fmla="*/ 414 w 2016"/>
                  <a:gd name="T45" fmla="*/ 222 h 2016"/>
                  <a:gd name="T46" fmla="*/ 601 w 2016"/>
                  <a:gd name="T47" fmla="*/ 188 h 2016"/>
                  <a:gd name="T48" fmla="*/ 1008 w 2016"/>
                  <a:gd name="T49" fmla="*/ 182 h 2016"/>
                  <a:gd name="T50" fmla="*/ 1008 w 2016"/>
                  <a:gd name="T51" fmla="*/ 0 h 2016"/>
                  <a:gd name="T52" fmla="*/ 593 w 2016"/>
                  <a:gd name="T53" fmla="*/ 6 h 2016"/>
                  <a:gd name="T54" fmla="*/ 348 w 2016"/>
                  <a:gd name="T55" fmla="*/ 53 h 2016"/>
                  <a:gd name="T56" fmla="*/ 169 w 2016"/>
                  <a:gd name="T57" fmla="*/ 169 h 2016"/>
                  <a:gd name="T58" fmla="*/ 53 w 2016"/>
                  <a:gd name="T59" fmla="*/ 348 h 2016"/>
                  <a:gd name="T60" fmla="*/ 6 w 2016"/>
                  <a:gd name="T61" fmla="*/ 593 h 2016"/>
                  <a:gd name="T62" fmla="*/ 0 w 2016"/>
                  <a:gd name="T63" fmla="*/ 1008 h 2016"/>
                  <a:gd name="T64" fmla="*/ 6 w 2016"/>
                  <a:gd name="T65" fmla="*/ 1423 h 2016"/>
                  <a:gd name="T66" fmla="*/ 53 w 2016"/>
                  <a:gd name="T67" fmla="*/ 1668 h 2016"/>
                  <a:gd name="T68" fmla="*/ 169 w 2016"/>
                  <a:gd name="T69" fmla="*/ 1847 h 2016"/>
                  <a:gd name="T70" fmla="*/ 348 w 2016"/>
                  <a:gd name="T71" fmla="*/ 1963 h 2016"/>
                  <a:gd name="T72" fmla="*/ 593 w 2016"/>
                  <a:gd name="T73" fmla="*/ 2010 h 2016"/>
                  <a:gd name="T74" fmla="*/ 1008 w 2016"/>
                  <a:gd name="T75" fmla="*/ 2016 h 2016"/>
                  <a:gd name="T76" fmla="*/ 1423 w 2016"/>
                  <a:gd name="T77" fmla="*/ 2010 h 2016"/>
                  <a:gd name="T78" fmla="*/ 1668 w 2016"/>
                  <a:gd name="T79" fmla="*/ 1963 h 2016"/>
                  <a:gd name="T80" fmla="*/ 1847 w 2016"/>
                  <a:gd name="T81" fmla="*/ 1847 h 2016"/>
                  <a:gd name="T82" fmla="*/ 1963 w 2016"/>
                  <a:gd name="T83" fmla="*/ 1668 h 2016"/>
                  <a:gd name="T84" fmla="*/ 2010 w 2016"/>
                  <a:gd name="T85" fmla="*/ 1423 h 2016"/>
                  <a:gd name="T86" fmla="*/ 2016 w 2016"/>
                  <a:gd name="T87" fmla="*/ 1008 h 2016"/>
                  <a:gd name="T88" fmla="*/ 2010 w 2016"/>
                  <a:gd name="T89" fmla="*/ 593 h 2016"/>
                  <a:gd name="T90" fmla="*/ 1963 w 2016"/>
                  <a:gd name="T91" fmla="*/ 348 h 2016"/>
                  <a:gd name="T92" fmla="*/ 1847 w 2016"/>
                  <a:gd name="T93" fmla="*/ 169 h 2016"/>
                  <a:gd name="T94" fmla="*/ 1668 w 2016"/>
                  <a:gd name="T95" fmla="*/ 53 h 2016"/>
                  <a:gd name="T96" fmla="*/ 1423 w 2016"/>
                  <a:gd name="T97" fmla="*/ 6 h 2016"/>
                  <a:gd name="T98" fmla="*/ 1008 w 2016"/>
                  <a:gd name="T99" fmla="*/ 0 h 2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16" h="2016">
                    <a:moveTo>
                      <a:pt x="1008" y="182"/>
                    </a:moveTo>
                    <a:cubicBezTo>
                      <a:pt x="1277" y="182"/>
                      <a:pt x="1309" y="183"/>
                      <a:pt x="1415" y="188"/>
                    </a:cubicBezTo>
                    <a:cubicBezTo>
                      <a:pt x="1513" y="192"/>
                      <a:pt x="1567" y="209"/>
                      <a:pt x="1602" y="222"/>
                    </a:cubicBezTo>
                    <a:cubicBezTo>
                      <a:pt x="1649" y="241"/>
                      <a:pt x="1683" y="263"/>
                      <a:pt x="1718" y="298"/>
                    </a:cubicBezTo>
                    <a:cubicBezTo>
                      <a:pt x="1753" y="333"/>
                      <a:pt x="1775" y="367"/>
                      <a:pt x="1794" y="414"/>
                    </a:cubicBezTo>
                    <a:cubicBezTo>
                      <a:pt x="1807" y="449"/>
                      <a:pt x="1824" y="503"/>
                      <a:pt x="1828" y="601"/>
                    </a:cubicBezTo>
                    <a:cubicBezTo>
                      <a:pt x="1833" y="707"/>
                      <a:pt x="1834" y="739"/>
                      <a:pt x="1834" y="1008"/>
                    </a:cubicBezTo>
                    <a:cubicBezTo>
                      <a:pt x="1834" y="1277"/>
                      <a:pt x="1833" y="1309"/>
                      <a:pt x="1828" y="1415"/>
                    </a:cubicBezTo>
                    <a:cubicBezTo>
                      <a:pt x="1824" y="1513"/>
                      <a:pt x="1807" y="1567"/>
                      <a:pt x="1794" y="1602"/>
                    </a:cubicBezTo>
                    <a:cubicBezTo>
                      <a:pt x="1775" y="1649"/>
                      <a:pt x="1753" y="1683"/>
                      <a:pt x="1718" y="1718"/>
                    </a:cubicBezTo>
                    <a:cubicBezTo>
                      <a:pt x="1683" y="1753"/>
                      <a:pt x="1649" y="1775"/>
                      <a:pt x="1602" y="1794"/>
                    </a:cubicBezTo>
                    <a:cubicBezTo>
                      <a:pt x="1567" y="1807"/>
                      <a:pt x="1513" y="1824"/>
                      <a:pt x="1415" y="1828"/>
                    </a:cubicBezTo>
                    <a:cubicBezTo>
                      <a:pt x="1309" y="1833"/>
                      <a:pt x="1277" y="1834"/>
                      <a:pt x="1008" y="1834"/>
                    </a:cubicBezTo>
                    <a:cubicBezTo>
                      <a:pt x="739" y="1834"/>
                      <a:pt x="707" y="1833"/>
                      <a:pt x="601" y="1828"/>
                    </a:cubicBezTo>
                    <a:cubicBezTo>
                      <a:pt x="503" y="1824"/>
                      <a:pt x="449" y="1807"/>
                      <a:pt x="414" y="1794"/>
                    </a:cubicBezTo>
                    <a:cubicBezTo>
                      <a:pt x="367" y="1775"/>
                      <a:pt x="333" y="1753"/>
                      <a:pt x="298" y="1718"/>
                    </a:cubicBezTo>
                    <a:cubicBezTo>
                      <a:pt x="263" y="1683"/>
                      <a:pt x="241" y="1649"/>
                      <a:pt x="222" y="1602"/>
                    </a:cubicBezTo>
                    <a:cubicBezTo>
                      <a:pt x="209" y="1567"/>
                      <a:pt x="192" y="1513"/>
                      <a:pt x="188" y="1415"/>
                    </a:cubicBezTo>
                    <a:cubicBezTo>
                      <a:pt x="183" y="1309"/>
                      <a:pt x="182" y="1277"/>
                      <a:pt x="182" y="1008"/>
                    </a:cubicBezTo>
                    <a:cubicBezTo>
                      <a:pt x="182" y="739"/>
                      <a:pt x="183" y="707"/>
                      <a:pt x="188" y="601"/>
                    </a:cubicBezTo>
                    <a:cubicBezTo>
                      <a:pt x="192" y="503"/>
                      <a:pt x="209" y="449"/>
                      <a:pt x="222" y="414"/>
                    </a:cubicBezTo>
                    <a:cubicBezTo>
                      <a:pt x="241" y="367"/>
                      <a:pt x="263" y="333"/>
                      <a:pt x="298" y="298"/>
                    </a:cubicBezTo>
                    <a:cubicBezTo>
                      <a:pt x="333" y="263"/>
                      <a:pt x="367" y="241"/>
                      <a:pt x="414" y="222"/>
                    </a:cubicBezTo>
                    <a:cubicBezTo>
                      <a:pt x="449" y="209"/>
                      <a:pt x="503" y="192"/>
                      <a:pt x="601" y="188"/>
                    </a:cubicBezTo>
                    <a:cubicBezTo>
                      <a:pt x="707" y="183"/>
                      <a:pt x="739" y="182"/>
                      <a:pt x="1008" y="182"/>
                    </a:cubicBezTo>
                    <a:moveTo>
                      <a:pt x="1008" y="0"/>
                    </a:moveTo>
                    <a:cubicBezTo>
                      <a:pt x="734" y="0"/>
                      <a:pt x="700" y="1"/>
                      <a:pt x="593" y="6"/>
                    </a:cubicBezTo>
                    <a:cubicBezTo>
                      <a:pt x="485" y="11"/>
                      <a:pt x="412" y="28"/>
                      <a:pt x="348" y="53"/>
                    </a:cubicBezTo>
                    <a:cubicBezTo>
                      <a:pt x="282" y="79"/>
                      <a:pt x="225" y="113"/>
                      <a:pt x="169" y="169"/>
                    </a:cubicBezTo>
                    <a:cubicBezTo>
                      <a:pt x="113" y="225"/>
                      <a:pt x="79" y="282"/>
                      <a:pt x="53" y="348"/>
                    </a:cubicBezTo>
                    <a:cubicBezTo>
                      <a:pt x="28" y="412"/>
                      <a:pt x="11" y="485"/>
                      <a:pt x="6" y="593"/>
                    </a:cubicBezTo>
                    <a:cubicBezTo>
                      <a:pt x="1" y="700"/>
                      <a:pt x="0" y="734"/>
                      <a:pt x="0" y="1008"/>
                    </a:cubicBezTo>
                    <a:cubicBezTo>
                      <a:pt x="0" y="1282"/>
                      <a:pt x="1" y="1316"/>
                      <a:pt x="6" y="1423"/>
                    </a:cubicBezTo>
                    <a:cubicBezTo>
                      <a:pt x="11" y="1531"/>
                      <a:pt x="28" y="1604"/>
                      <a:pt x="53" y="1668"/>
                    </a:cubicBezTo>
                    <a:cubicBezTo>
                      <a:pt x="79" y="1734"/>
                      <a:pt x="113" y="1791"/>
                      <a:pt x="169" y="1847"/>
                    </a:cubicBezTo>
                    <a:cubicBezTo>
                      <a:pt x="225" y="1903"/>
                      <a:pt x="282" y="1937"/>
                      <a:pt x="348" y="1963"/>
                    </a:cubicBezTo>
                    <a:cubicBezTo>
                      <a:pt x="412" y="1988"/>
                      <a:pt x="485" y="2005"/>
                      <a:pt x="593" y="2010"/>
                    </a:cubicBezTo>
                    <a:cubicBezTo>
                      <a:pt x="700" y="2015"/>
                      <a:pt x="734" y="2016"/>
                      <a:pt x="1008" y="2016"/>
                    </a:cubicBezTo>
                    <a:cubicBezTo>
                      <a:pt x="1282" y="2016"/>
                      <a:pt x="1316" y="2015"/>
                      <a:pt x="1423" y="2010"/>
                    </a:cubicBezTo>
                    <a:cubicBezTo>
                      <a:pt x="1531" y="2005"/>
                      <a:pt x="1604" y="1988"/>
                      <a:pt x="1668" y="1963"/>
                    </a:cubicBezTo>
                    <a:cubicBezTo>
                      <a:pt x="1734" y="1937"/>
                      <a:pt x="1791" y="1903"/>
                      <a:pt x="1847" y="1847"/>
                    </a:cubicBezTo>
                    <a:cubicBezTo>
                      <a:pt x="1903" y="1791"/>
                      <a:pt x="1937" y="1734"/>
                      <a:pt x="1963" y="1668"/>
                    </a:cubicBezTo>
                    <a:cubicBezTo>
                      <a:pt x="1988" y="1604"/>
                      <a:pt x="2005" y="1531"/>
                      <a:pt x="2010" y="1423"/>
                    </a:cubicBezTo>
                    <a:cubicBezTo>
                      <a:pt x="2015" y="1316"/>
                      <a:pt x="2016" y="1282"/>
                      <a:pt x="2016" y="1008"/>
                    </a:cubicBezTo>
                    <a:cubicBezTo>
                      <a:pt x="2016" y="734"/>
                      <a:pt x="2015" y="700"/>
                      <a:pt x="2010" y="593"/>
                    </a:cubicBezTo>
                    <a:cubicBezTo>
                      <a:pt x="2005" y="485"/>
                      <a:pt x="1988" y="412"/>
                      <a:pt x="1963" y="348"/>
                    </a:cubicBezTo>
                    <a:cubicBezTo>
                      <a:pt x="1937" y="282"/>
                      <a:pt x="1903" y="225"/>
                      <a:pt x="1847" y="169"/>
                    </a:cubicBezTo>
                    <a:cubicBezTo>
                      <a:pt x="1791" y="113"/>
                      <a:pt x="1734" y="79"/>
                      <a:pt x="1668" y="53"/>
                    </a:cubicBezTo>
                    <a:cubicBezTo>
                      <a:pt x="1604" y="28"/>
                      <a:pt x="1531" y="11"/>
                      <a:pt x="1423" y="6"/>
                    </a:cubicBezTo>
                    <a:cubicBezTo>
                      <a:pt x="1316" y="1"/>
                      <a:pt x="1282" y="0"/>
                      <a:pt x="10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6">
                <a:extLst>
                  <a:ext uri="{FF2B5EF4-FFF2-40B4-BE49-F238E27FC236}">
                    <a16:creationId xmlns:a16="http://schemas.microsoft.com/office/drawing/2014/main" id="{BBDC5DC2-A3E5-2962-AF11-1A51499DB79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231" y="1550"/>
                <a:ext cx="1216" cy="1218"/>
              </a:xfrm>
              <a:custGeom>
                <a:avLst/>
                <a:gdLst>
                  <a:gd name="T0" fmla="*/ 517 w 1034"/>
                  <a:gd name="T1" fmla="*/ 0 h 1034"/>
                  <a:gd name="T2" fmla="*/ 0 w 1034"/>
                  <a:gd name="T3" fmla="*/ 517 h 1034"/>
                  <a:gd name="T4" fmla="*/ 517 w 1034"/>
                  <a:gd name="T5" fmla="*/ 1034 h 1034"/>
                  <a:gd name="T6" fmla="*/ 1034 w 1034"/>
                  <a:gd name="T7" fmla="*/ 517 h 1034"/>
                  <a:gd name="T8" fmla="*/ 517 w 1034"/>
                  <a:gd name="T9" fmla="*/ 0 h 1034"/>
                  <a:gd name="T10" fmla="*/ 517 w 1034"/>
                  <a:gd name="T11" fmla="*/ 853 h 1034"/>
                  <a:gd name="T12" fmla="*/ 181 w 1034"/>
                  <a:gd name="T13" fmla="*/ 517 h 1034"/>
                  <a:gd name="T14" fmla="*/ 517 w 1034"/>
                  <a:gd name="T15" fmla="*/ 181 h 1034"/>
                  <a:gd name="T16" fmla="*/ 853 w 1034"/>
                  <a:gd name="T17" fmla="*/ 517 h 1034"/>
                  <a:gd name="T18" fmla="*/ 517 w 1034"/>
                  <a:gd name="T19" fmla="*/ 853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4" h="1034">
                    <a:moveTo>
                      <a:pt x="517" y="0"/>
                    </a:moveTo>
                    <a:cubicBezTo>
                      <a:pt x="231" y="0"/>
                      <a:pt x="0" y="231"/>
                      <a:pt x="0" y="517"/>
                    </a:cubicBezTo>
                    <a:cubicBezTo>
                      <a:pt x="0" y="803"/>
                      <a:pt x="231" y="1034"/>
                      <a:pt x="517" y="1034"/>
                    </a:cubicBezTo>
                    <a:cubicBezTo>
                      <a:pt x="803" y="1034"/>
                      <a:pt x="1034" y="803"/>
                      <a:pt x="1034" y="517"/>
                    </a:cubicBezTo>
                    <a:cubicBezTo>
                      <a:pt x="1034" y="231"/>
                      <a:pt x="803" y="0"/>
                      <a:pt x="517" y="0"/>
                    </a:cubicBezTo>
                    <a:close/>
                    <a:moveTo>
                      <a:pt x="517" y="853"/>
                    </a:moveTo>
                    <a:cubicBezTo>
                      <a:pt x="331" y="853"/>
                      <a:pt x="181" y="703"/>
                      <a:pt x="181" y="517"/>
                    </a:cubicBezTo>
                    <a:cubicBezTo>
                      <a:pt x="181" y="331"/>
                      <a:pt x="331" y="181"/>
                      <a:pt x="517" y="181"/>
                    </a:cubicBezTo>
                    <a:cubicBezTo>
                      <a:pt x="703" y="181"/>
                      <a:pt x="853" y="331"/>
                      <a:pt x="853" y="517"/>
                    </a:cubicBezTo>
                    <a:cubicBezTo>
                      <a:pt x="853" y="703"/>
                      <a:pt x="703" y="853"/>
                      <a:pt x="517" y="8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Oval 7">
                <a:extLst>
                  <a:ext uri="{FF2B5EF4-FFF2-40B4-BE49-F238E27FC236}">
                    <a16:creationId xmlns:a16="http://schemas.microsoft.com/office/drawing/2014/main" id="{A37CBBE8-47E6-18A7-6A66-9009E961960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329" y="1383"/>
                <a:ext cx="285" cy="28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B9949FE9-C734-1308-F4E7-E12D5825C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77853" y="4081331"/>
              <a:ext cx="198712" cy="137160"/>
            </a:xfrm>
            <a:prstGeom prst="rect">
              <a:avLst/>
            </a:prstGeom>
          </p:spPr>
        </p:pic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5B843766-C686-78CC-9812-118C4BFBB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40535" y="4081331"/>
              <a:ext cx="137968" cy="137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480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rgbClr val="214ACD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1C4299A6-E92A-426F-8BF2-F5974985648B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635826" y="5234191"/>
            <a:ext cx="1212109" cy="296224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bg1"/>
              </a:solidFill>
              <a:latin typeface="Microsoft Sans Serif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C46E43E-DAC5-48FD-B064-58807FF1A8C2}"/>
              </a:ext>
            </a:extLst>
          </p:cNvPr>
          <p:cNvSpPr txBox="1"/>
          <p:nvPr userDrawn="1"/>
        </p:nvSpPr>
        <p:spPr bwMode="gray">
          <a:xfrm>
            <a:off x="635826" y="5687930"/>
            <a:ext cx="2345414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qualcomm.com &amp; qualcomm.com/blog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DEABFE-66C4-5947-8424-FF8BFD492C38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rgbClr val="1F46C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1F46C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1F46C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rgbClr val="1F46C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1F46C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1F46C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rgbClr val="1F46C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1F46C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5122FF-3E10-2A4C-925A-B860E64E0D5A}"/>
              </a:ext>
            </a:extLst>
          </p:cNvPr>
          <p:cNvSpPr txBox="1"/>
          <p:nvPr userDrawn="1"/>
        </p:nvSpPr>
        <p:spPr>
          <a:xfrm>
            <a:off x="564727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EA7A12-3AC1-314C-39FF-9314B2E77000}"/>
              </a:ext>
            </a:extLst>
          </p:cNvPr>
          <p:cNvSpPr txBox="1"/>
          <p:nvPr userDrawn="1"/>
        </p:nvSpPr>
        <p:spPr bwMode="gray">
          <a:xfrm>
            <a:off x="3234929" y="5149207"/>
            <a:ext cx="3075817" cy="765594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 confidential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proprietary information of Qualcomm Technologies, Inc. and/or its affiliated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companies and all rights therein are expressly reserved. By accepting this material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recipient agrees that this material and the information contained therein will not be used,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copied, reproduced in whole or in part, nor its contents revealed in any manner to others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without the express written permission of Qualcomm Technologies, Inc. Nothing in these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materials 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715419-C911-9D37-1CD2-77C18B26F503}"/>
              </a:ext>
            </a:extLst>
          </p:cNvPr>
          <p:cNvSpPr txBox="1"/>
          <p:nvPr userDrawn="1"/>
        </p:nvSpPr>
        <p:spPr bwMode="gray">
          <a:xfrm>
            <a:off x="6088857" y="5149208"/>
            <a:ext cx="3055144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is a trademark or registered trademark of Qualcomm Incorporated.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products and brand names may be trademarks or registered trademarks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41E068-486B-0543-4130-3D8176627778}"/>
              </a:ext>
            </a:extLst>
          </p:cNvPr>
          <p:cNvGrpSpPr/>
          <p:nvPr userDrawn="1"/>
        </p:nvGrpSpPr>
        <p:grpSpPr>
          <a:xfrm>
            <a:off x="1283110" y="5696712"/>
            <a:ext cx="777128" cy="137160"/>
            <a:chOff x="2442332" y="4081331"/>
            <a:chExt cx="1036171" cy="137160"/>
          </a:xfrm>
          <a:solidFill>
            <a:schemeClr val="bg1"/>
          </a:solidFill>
        </p:grpSpPr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CDE91238-9485-8E94-027E-16F7C041DF56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645092" y="4081331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5" name="Group 5">
              <a:extLst>
                <a:ext uri="{FF2B5EF4-FFF2-40B4-BE49-F238E27FC236}">
                  <a16:creationId xmlns:a16="http://schemas.microsoft.com/office/drawing/2014/main" id="{233E33BB-455A-9947-5EE1-DF56753F870F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2442332" y="4081331"/>
              <a:ext cx="138792" cy="137160"/>
              <a:chOff x="3331" y="1656"/>
              <a:chExt cx="1020" cy="1008"/>
            </a:xfrm>
            <a:grpFill/>
          </p:grpSpPr>
          <p:sp>
            <p:nvSpPr>
              <p:cNvPr id="33" name="Freeform 6">
                <a:extLst>
                  <a:ext uri="{FF2B5EF4-FFF2-40B4-BE49-F238E27FC236}">
                    <a16:creationId xmlns:a16="http://schemas.microsoft.com/office/drawing/2014/main" id="{C8B65F3F-3643-23C8-939A-CFFEDC203431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7">
                <a:extLst>
                  <a:ext uri="{FF2B5EF4-FFF2-40B4-BE49-F238E27FC236}">
                    <a16:creationId xmlns:a16="http://schemas.microsoft.com/office/drawing/2014/main" id="{9A36BC85-9A15-8F8B-C0A9-0CFC53B9D39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4">
              <a:extLst>
                <a:ext uri="{FF2B5EF4-FFF2-40B4-BE49-F238E27FC236}">
                  <a16:creationId xmlns:a16="http://schemas.microsoft.com/office/drawing/2014/main" id="{04476DB9-9A8B-9A53-594B-AA02AE22E7E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77851" y="4081836"/>
              <a:ext cx="136034" cy="136150"/>
              <a:chOff x="2653" y="972"/>
              <a:chExt cx="2372" cy="2374"/>
            </a:xfrm>
            <a:grpFill/>
          </p:grpSpPr>
          <p:sp>
            <p:nvSpPr>
              <p:cNvPr id="30" name="Freeform 5">
                <a:extLst>
                  <a:ext uri="{FF2B5EF4-FFF2-40B4-BE49-F238E27FC236}">
                    <a16:creationId xmlns:a16="http://schemas.microsoft.com/office/drawing/2014/main" id="{DC5FEC81-F12C-C503-0399-FF0ECAB731F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653" y="972"/>
                <a:ext cx="2372" cy="2374"/>
              </a:xfrm>
              <a:custGeom>
                <a:avLst/>
                <a:gdLst>
                  <a:gd name="T0" fmla="*/ 1008 w 2016"/>
                  <a:gd name="T1" fmla="*/ 182 h 2016"/>
                  <a:gd name="T2" fmla="*/ 1415 w 2016"/>
                  <a:gd name="T3" fmla="*/ 188 h 2016"/>
                  <a:gd name="T4" fmla="*/ 1602 w 2016"/>
                  <a:gd name="T5" fmla="*/ 222 h 2016"/>
                  <a:gd name="T6" fmla="*/ 1718 w 2016"/>
                  <a:gd name="T7" fmla="*/ 298 h 2016"/>
                  <a:gd name="T8" fmla="*/ 1794 w 2016"/>
                  <a:gd name="T9" fmla="*/ 414 h 2016"/>
                  <a:gd name="T10" fmla="*/ 1828 w 2016"/>
                  <a:gd name="T11" fmla="*/ 601 h 2016"/>
                  <a:gd name="T12" fmla="*/ 1834 w 2016"/>
                  <a:gd name="T13" fmla="*/ 1008 h 2016"/>
                  <a:gd name="T14" fmla="*/ 1828 w 2016"/>
                  <a:gd name="T15" fmla="*/ 1415 h 2016"/>
                  <a:gd name="T16" fmla="*/ 1794 w 2016"/>
                  <a:gd name="T17" fmla="*/ 1602 h 2016"/>
                  <a:gd name="T18" fmla="*/ 1718 w 2016"/>
                  <a:gd name="T19" fmla="*/ 1718 h 2016"/>
                  <a:gd name="T20" fmla="*/ 1602 w 2016"/>
                  <a:gd name="T21" fmla="*/ 1794 h 2016"/>
                  <a:gd name="T22" fmla="*/ 1415 w 2016"/>
                  <a:gd name="T23" fmla="*/ 1828 h 2016"/>
                  <a:gd name="T24" fmla="*/ 1008 w 2016"/>
                  <a:gd name="T25" fmla="*/ 1834 h 2016"/>
                  <a:gd name="T26" fmla="*/ 601 w 2016"/>
                  <a:gd name="T27" fmla="*/ 1828 h 2016"/>
                  <a:gd name="T28" fmla="*/ 414 w 2016"/>
                  <a:gd name="T29" fmla="*/ 1794 h 2016"/>
                  <a:gd name="T30" fmla="*/ 298 w 2016"/>
                  <a:gd name="T31" fmla="*/ 1718 h 2016"/>
                  <a:gd name="T32" fmla="*/ 222 w 2016"/>
                  <a:gd name="T33" fmla="*/ 1602 h 2016"/>
                  <a:gd name="T34" fmla="*/ 188 w 2016"/>
                  <a:gd name="T35" fmla="*/ 1415 h 2016"/>
                  <a:gd name="T36" fmla="*/ 182 w 2016"/>
                  <a:gd name="T37" fmla="*/ 1008 h 2016"/>
                  <a:gd name="T38" fmla="*/ 188 w 2016"/>
                  <a:gd name="T39" fmla="*/ 601 h 2016"/>
                  <a:gd name="T40" fmla="*/ 222 w 2016"/>
                  <a:gd name="T41" fmla="*/ 414 h 2016"/>
                  <a:gd name="T42" fmla="*/ 298 w 2016"/>
                  <a:gd name="T43" fmla="*/ 298 h 2016"/>
                  <a:gd name="T44" fmla="*/ 414 w 2016"/>
                  <a:gd name="T45" fmla="*/ 222 h 2016"/>
                  <a:gd name="T46" fmla="*/ 601 w 2016"/>
                  <a:gd name="T47" fmla="*/ 188 h 2016"/>
                  <a:gd name="T48" fmla="*/ 1008 w 2016"/>
                  <a:gd name="T49" fmla="*/ 182 h 2016"/>
                  <a:gd name="T50" fmla="*/ 1008 w 2016"/>
                  <a:gd name="T51" fmla="*/ 0 h 2016"/>
                  <a:gd name="T52" fmla="*/ 593 w 2016"/>
                  <a:gd name="T53" fmla="*/ 6 h 2016"/>
                  <a:gd name="T54" fmla="*/ 348 w 2016"/>
                  <a:gd name="T55" fmla="*/ 53 h 2016"/>
                  <a:gd name="T56" fmla="*/ 169 w 2016"/>
                  <a:gd name="T57" fmla="*/ 169 h 2016"/>
                  <a:gd name="T58" fmla="*/ 53 w 2016"/>
                  <a:gd name="T59" fmla="*/ 348 h 2016"/>
                  <a:gd name="T60" fmla="*/ 6 w 2016"/>
                  <a:gd name="T61" fmla="*/ 593 h 2016"/>
                  <a:gd name="T62" fmla="*/ 0 w 2016"/>
                  <a:gd name="T63" fmla="*/ 1008 h 2016"/>
                  <a:gd name="T64" fmla="*/ 6 w 2016"/>
                  <a:gd name="T65" fmla="*/ 1423 h 2016"/>
                  <a:gd name="T66" fmla="*/ 53 w 2016"/>
                  <a:gd name="T67" fmla="*/ 1668 h 2016"/>
                  <a:gd name="T68" fmla="*/ 169 w 2016"/>
                  <a:gd name="T69" fmla="*/ 1847 h 2016"/>
                  <a:gd name="T70" fmla="*/ 348 w 2016"/>
                  <a:gd name="T71" fmla="*/ 1963 h 2016"/>
                  <a:gd name="T72" fmla="*/ 593 w 2016"/>
                  <a:gd name="T73" fmla="*/ 2010 h 2016"/>
                  <a:gd name="T74" fmla="*/ 1008 w 2016"/>
                  <a:gd name="T75" fmla="*/ 2016 h 2016"/>
                  <a:gd name="T76" fmla="*/ 1423 w 2016"/>
                  <a:gd name="T77" fmla="*/ 2010 h 2016"/>
                  <a:gd name="T78" fmla="*/ 1668 w 2016"/>
                  <a:gd name="T79" fmla="*/ 1963 h 2016"/>
                  <a:gd name="T80" fmla="*/ 1847 w 2016"/>
                  <a:gd name="T81" fmla="*/ 1847 h 2016"/>
                  <a:gd name="T82" fmla="*/ 1963 w 2016"/>
                  <a:gd name="T83" fmla="*/ 1668 h 2016"/>
                  <a:gd name="T84" fmla="*/ 2010 w 2016"/>
                  <a:gd name="T85" fmla="*/ 1423 h 2016"/>
                  <a:gd name="T86" fmla="*/ 2016 w 2016"/>
                  <a:gd name="T87" fmla="*/ 1008 h 2016"/>
                  <a:gd name="T88" fmla="*/ 2010 w 2016"/>
                  <a:gd name="T89" fmla="*/ 593 h 2016"/>
                  <a:gd name="T90" fmla="*/ 1963 w 2016"/>
                  <a:gd name="T91" fmla="*/ 348 h 2016"/>
                  <a:gd name="T92" fmla="*/ 1847 w 2016"/>
                  <a:gd name="T93" fmla="*/ 169 h 2016"/>
                  <a:gd name="T94" fmla="*/ 1668 w 2016"/>
                  <a:gd name="T95" fmla="*/ 53 h 2016"/>
                  <a:gd name="T96" fmla="*/ 1423 w 2016"/>
                  <a:gd name="T97" fmla="*/ 6 h 2016"/>
                  <a:gd name="T98" fmla="*/ 1008 w 2016"/>
                  <a:gd name="T99" fmla="*/ 0 h 2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16" h="2016">
                    <a:moveTo>
                      <a:pt x="1008" y="182"/>
                    </a:moveTo>
                    <a:cubicBezTo>
                      <a:pt x="1277" y="182"/>
                      <a:pt x="1309" y="183"/>
                      <a:pt x="1415" y="188"/>
                    </a:cubicBezTo>
                    <a:cubicBezTo>
                      <a:pt x="1513" y="192"/>
                      <a:pt x="1567" y="209"/>
                      <a:pt x="1602" y="222"/>
                    </a:cubicBezTo>
                    <a:cubicBezTo>
                      <a:pt x="1649" y="241"/>
                      <a:pt x="1683" y="263"/>
                      <a:pt x="1718" y="298"/>
                    </a:cubicBezTo>
                    <a:cubicBezTo>
                      <a:pt x="1753" y="333"/>
                      <a:pt x="1775" y="367"/>
                      <a:pt x="1794" y="414"/>
                    </a:cubicBezTo>
                    <a:cubicBezTo>
                      <a:pt x="1807" y="449"/>
                      <a:pt x="1824" y="503"/>
                      <a:pt x="1828" y="601"/>
                    </a:cubicBezTo>
                    <a:cubicBezTo>
                      <a:pt x="1833" y="707"/>
                      <a:pt x="1834" y="739"/>
                      <a:pt x="1834" y="1008"/>
                    </a:cubicBezTo>
                    <a:cubicBezTo>
                      <a:pt x="1834" y="1277"/>
                      <a:pt x="1833" y="1309"/>
                      <a:pt x="1828" y="1415"/>
                    </a:cubicBezTo>
                    <a:cubicBezTo>
                      <a:pt x="1824" y="1513"/>
                      <a:pt x="1807" y="1567"/>
                      <a:pt x="1794" y="1602"/>
                    </a:cubicBezTo>
                    <a:cubicBezTo>
                      <a:pt x="1775" y="1649"/>
                      <a:pt x="1753" y="1683"/>
                      <a:pt x="1718" y="1718"/>
                    </a:cubicBezTo>
                    <a:cubicBezTo>
                      <a:pt x="1683" y="1753"/>
                      <a:pt x="1649" y="1775"/>
                      <a:pt x="1602" y="1794"/>
                    </a:cubicBezTo>
                    <a:cubicBezTo>
                      <a:pt x="1567" y="1807"/>
                      <a:pt x="1513" y="1824"/>
                      <a:pt x="1415" y="1828"/>
                    </a:cubicBezTo>
                    <a:cubicBezTo>
                      <a:pt x="1309" y="1833"/>
                      <a:pt x="1277" y="1834"/>
                      <a:pt x="1008" y="1834"/>
                    </a:cubicBezTo>
                    <a:cubicBezTo>
                      <a:pt x="739" y="1834"/>
                      <a:pt x="707" y="1833"/>
                      <a:pt x="601" y="1828"/>
                    </a:cubicBezTo>
                    <a:cubicBezTo>
                      <a:pt x="503" y="1824"/>
                      <a:pt x="449" y="1807"/>
                      <a:pt x="414" y="1794"/>
                    </a:cubicBezTo>
                    <a:cubicBezTo>
                      <a:pt x="367" y="1775"/>
                      <a:pt x="333" y="1753"/>
                      <a:pt x="298" y="1718"/>
                    </a:cubicBezTo>
                    <a:cubicBezTo>
                      <a:pt x="263" y="1683"/>
                      <a:pt x="241" y="1649"/>
                      <a:pt x="222" y="1602"/>
                    </a:cubicBezTo>
                    <a:cubicBezTo>
                      <a:pt x="209" y="1567"/>
                      <a:pt x="192" y="1513"/>
                      <a:pt x="188" y="1415"/>
                    </a:cubicBezTo>
                    <a:cubicBezTo>
                      <a:pt x="183" y="1309"/>
                      <a:pt x="182" y="1277"/>
                      <a:pt x="182" y="1008"/>
                    </a:cubicBezTo>
                    <a:cubicBezTo>
                      <a:pt x="182" y="739"/>
                      <a:pt x="183" y="707"/>
                      <a:pt x="188" y="601"/>
                    </a:cubicBezTo>
                    <a:cubicBezTo>
                      <a:pt x="192" y="503"/>
                      <a:pt x="209" y="449"/>
                      <a:pt x="222" y="414"/>
                    </a:cubicBezTo>
                    <a:cubicBezTo>
                      <a:pt x="241" y="367"/>
                      <a:pt x="263" y="333"/>
                      <a:pt x="298" y="298"/>
                    </a:cubicBezTo>
                    <a:cubicBezTo>
                      <a:pt x="333" y="263"/>
                      <a:pt x="367" y="241"/>
                      <a:pt x="414" y="222"/>
                    </a:cubicBezTo>
                    <a:cubicBezTo>
                      <a:pt x="449" y="209"/>
                      <a:pt x="503" y="192"/>
                      <a:pt x="601" y="188"/>
                    </a:cubicBezTo>
                    <a:cubicBezTo>
                      <a:pt x="707" y="183"/>
                      <a:pt x="739" y="182"/>
                      <a:pt x="1008" y="182"/>
                    </a:cubicBezTo>
                    <a:moveTo>
                      <a:pt x="1008" y="0"/>
                    </a:moveTo>
                    <a:cubicBezTo>
                      <a:pt x="734" y="0"/>
                      <a:pt x="700" y="1"/>
                      <a:pt x="593" y="6"/>
                    </a:cubicBezTo>
                    <a:cubicBezTo>
                      <a:pt x="485" y="11"/>
                      <a:pt x="412" y="28"/>
                      <a:pt x="348" y="53"/>
                    </a:cubicBezTo>
                    <a:cubicBezTo>
                      <a:pt x="282" y="79"/>
                      <a:pt x="225" y="113"/>
                      <a:pt x="169" y="169"/>
                    </a:cubicBezTo>
                    <a:cubicBezTo>
                      <a:pt x="113" y="225"/>
                      <a:pt x="79" y="282"/>
                      <a:pt x="53" y="348"/>
                    </a:cubicBezTo>
                    <a:cubicBezTo>
                      <a:pt x="28" y="412"/>
                      <a:pt x="11" y="485"/>
                      <a:pt x="6" y="593"/>
                    </a:cubicBezTo>
                    <a:cubicBezTo>
                      <a:pt x="1" y="700"/>
                      <a:pt x="0" y="734"/>
                      <a:pt x="0" y="1008"/>
                    </a:cubicBezTo>
                    <a:cubicBezTo>
                      <a:pt x="0" y="1282"/>
                      <a:pt x="1" y="1316"/>
                      <a:pt x="6" y="1423"/>
                    </a:cubicBezTo>
                    <a:cubicBezTo>
                      <a:pt x="11" y="1531"/>
                      <a:pt x="28" y="1604"/>
                      <a:pt x="53" y="1668"/>
                    </a:cubicBezTo>
                    <a:cubicBezTo>
                      <a:pt x="79" y="1734"/>
                      <a:pt x="113" y="1791"/>
                      <a:pt x="169" y="1847"/>
                    </a:cubicBezTo>
                    <a:cubicBezTo>
                      <a:pt x="225" y="1903"/>
                      <a:pt x="282" y="1937"/>
                      <a:pt x="348" y="1963"/>
                    </a:cubicBezTo>
                    <a:cubicBezTo>
                      <a:pt x="412" y="1988"/>
                      <a:pt x="485" y="2005"/>
                      <a:pt x="593" y="2010"/>
                    </a:cubicBezTo>
                    <a:cubicBezTo>
                      <a:pt x="700" y="2015"/>
                      <a:pt x="734" y="2016"/>
                      <a:pt x="1008" y="2016"/>
                    </a:cubicBezTo>
                    <a:cubicBezTo>
                      <a:pt x="1282" y="2016"/>
                      <a:pt x="1316" y="2015"/>
                      <a:pt x="1423" y="2010"/>
                    </a:cubicBezTo>
                    <a:cubicBezTo>
                      <a:pt x="1531" y="2005"/>
                      <a:pt x="1604" y="1988"/>
                      <a:pt x="1668" y="1963"/>
                    </a:cubicBezTo>
                    <a:cubicBezTo>
                      <a:pt x="1734" y="1937"/>
                      <a:pt x="1791" y="1903"/>
                      <a:pt x="1847" y="1847"/>
                    </a:cubicBezTo>
                    <a:cubicBezTo>
                      <a:pt x="1903" y="1791"/>
                      <a:pt x="1937" y="1734"/>
                      <a:pt x="1963" y="1668"/>
                    </a:cubicBezTo>
                    <a:cubicBezTo>
                      <a:pt x="1988" y="1604"/>
                      <a:pt x="2005" y="1531"/>
                      <a:pt x="2010" y="1423"/>
                    </a:cubicBezTo>
                    <a:cubicBezTo>
                      <a:pt x="2015" y="1316"/>
                      <a:pt x="2016" y="1282"/>
                      <a:pt x="2016" y="1008"/>
                    </a:cubicBezTo>
                    <a:cubicBezTo>
                      <a:pt x="2016" y="734"/>
                      <a:pt x="2015" y="700"/>
                      <a:pt x="2010" y="593"/>
                    </a:cubicBezTo>
                    <a:cubicBezTo>
                      <a:pt x="2005" y="485"/>
                      <a:pt x="1988" y="412"/>
                      <a:pt x="1963" y="348"/>
                    </a:cubicBezTo>
                    <a:cubicBezTo>
                      <a:pt x="1937" y="282"/>
                      <a:pt x="1903" y="225"/>
                      <a:pt x="1847" y="169"/>
                    </a:cubicBezTo>
                    <a:cubicBezTo>
                      <a:pt x="1791" y="113"/>
                      <a:pt x="1734" y="79"/>
                      <a:pt x="1668" y="53"/>
                    </a:cubicBezTo>
                    <a:cubicBezTo>
                      <a:pt x="1604" y="28"/>
                      <a:pt x="1531" y="11"/>
                      <a:pt x="1423" y="6"/>
                    </a:cubicBezTo>
                    <a:cubicBezTo>
                      <a:pt x="1316" y="1"/>
                      <a:pt x="1282" y="0"/>
                      <a:pt x="10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51B6A364-AE35-B8CB-DB38-51CB7ABA132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231" y="1550"/>
                <a:ext cx="1216" cy="1218"/>
              </a:xfrm>
              <a:custGeom>
                <a:avLst/>
                <a:gdLst>
                  <a:gd name="T0" fmla="*/ 517 w 1034"/>
                  <a:gd name="T1" fmla="*/ 0 h 1034"/>
                  <a:gd name="T2" fmla="*/ 0 w 1034"/>
                  <a:gd name="T3" fmla="*/ 517 h 1034"/>
                  <a:gd name="T4" fmla="*/ 517 w 1034"/>
                  <a:gd name="T5" fmla="*/ 1034 h 1034"/>
                  <a:gd name="T6" fmla="*/ 1034 w 1034"/>
                  <a:gd name="T7" fmla="*/ 517 h 1034"/>
                  <a:gd name="T8" fmla="*/ 517 w 1034"/>
                  <a:gd name="T9" fmla="*/ 0 h 1034"/>
                  <a:gd name="T10" fmla="*/ 517 w 1034"/>
                  <a:gd name="T11" fmla="*/ 853 h 1034"/>
                  <a:gd name="T12" fmla="*/ 181 w 1034"/>
                  <a:gd name="T13" fmla="*/ 517 h 1034"/>
                  <a:gd name="T14" fmla="*/ 517 w 1034"/>
                  <a:gd name="T15" fmla="*/ 181 h 1034"/>
                  <a:gd name="T16" fmla="*/ 853 w 1034"/>
                  <a:gd name="T17" fmla="*/ 517 h 1034"/>
                  <a:gd name="T18" fmla="*/ 517 w 1034"/>
                  <a:gd name="T19" fmla="*/ 853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4" h="1034">
                    <a:moveTo>
                      <a:pt x="517" y="0"/>
                    </a:moveTo>
                    <a:cubicBezTo>
                      <a:pt x="231" y="0"/>
                      <a:pt x="0" y="231"/>
                      <a:pt x="0" y="517"/>
                    </a:cubicBezTo>
                    <a:cubicBezTo>
                      <a:pt x="0" y="803"/>
                      <a:pt x="231" y="1034"/>
                      <a:pt x="517" y="1034"/>
                    </a:cubicBezTo>
                    <a:cubicBezTo>
                      <a:pt x="803" y="1034"/>
                      <a:pt x="1034" y="803"/>
                      <a:pt x="1034" y="517"/>
                    </a:cubicBezTo>
                    <a:cubicBezTo>
                      <a:pt x="1034" y="231"/>
                      <a:pt x="803" y="0"/>
                      <a:pt x="517" y="0"/>
                    </a:cubicBezTo>
                    <a:close/>
                    <a:moveTo>
                      <a:pt x="517" y="853"/>
                    </a:moveTo>
                    <a:cubicBezTo>
                      <a:pt x="331" y="853"/>
                      <a:pt x="181" y="703"/>
                      <a:pt x="181" y="517"/>
                    </a:cubicBezTo>
                    <a:cubicBezTo>
                      <a:pt x="181" y="331"/>
                      <a:pt x="331" y="181"/>
                      <a:pt x="517" y="181"/>
                    </a:cubicBezTo>
                    <a:cubicBezTo>
                      <a:pt x="703" y="181"/>
                      <a:pt x="853" y="331"/>
                      <a:pt x="853" y="517"/>
                    </a:cubicBezTo>
                    <a:cubicBezTo>
                      <a:pt x="853" y="703"/>
                      <a:pt x="703" y="853"/>
                      <a:pt x="517" y="8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Oval 7">
                <a:extLst>
                  <a:ext uri="{FF2B5EF4-FFF2-40B4-BE49-F238E27FC236}">
                    <a16:creationId xmlns:a16="http://schemas.microsoft.com/office/drawing/2014/main" id="{DC4144AE-5CAB-E0C0-F8E3-CEB18CFE6B5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329" y="1383"/>
                <a:ext cx="285" cy="28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F2026A78-00BA-BE50-00A6-3FD889B1F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77853" y="4081331"/>
              <a:ext cx="198712" cy="137160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44BB85A7-9F56-8BFD-2982-1D196CA5C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40535" y="4081331"/>
              <a:ext cx="137968" cy="137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912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Gun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rgbClr val="44536C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1C4299A6-E92A-426F-8BF2-F5974985648B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635826" y="5234191"/>
            <a:ext cx="1212109" cy="296224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bg1"/>
              </a:solidFill>
              <a:latin typeface="Microsoft Sans Serif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2F70D0A-56DD-483C-9B92-40FB17FA7A59}"/>
              </a:ext>
            </a:extLst>
          </p:cNvPr>
          <p:cNvSpPr txBox="1"/>
          <p:nvPr userDrawn="1"/>
        </p:nvSpPr>
        <p:spPr bwMode="gray">
          <a:xfrm>
            <a:off x="635826" y="5687930"/>
            <a:ext cx="2345414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qualcomm.com &amp; qualcomm.com/blog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624AB4-C8F8-DB43-96C6-817E21A96454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5D3E93-63CE-5040-80CD-074D41AE79DD}"/>
              </a:ext>
            </a:extLst>
          </p:cNvPr>
          <p:cNvSpPr txBox="1"/>
          <p:nvPr userDrawn="1"/>
        </p:nvSpPr>
        <p:spPr>
          <a:xfrm>
            <a:off x="564727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24175FF-4C47-0EC0-D29A-B6372469C717}"/>
              </a:ext>
            </a:extLst>
          </p:cNvPr>
          <p:cNvSpPr txBox="1"/>
          <p:nvPr userDrawn="1"/>
        </p:nvSpPr>
        <p:spPr bwMode="gray">
          <a:xfrm>
            <a:off x="3234929" y="5149207"/>
            <a:ext cx="3075817" cy="765594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 confidential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proprietary information of Qualcomm Technologies, Inc. and/or its affiliated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companies and all rights therein are expressly reserved. By accepting this material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recipient agrees that this material and the information contained therein will not be used,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copied, reproduced in whole or in part, nor its contents revealed in any manner to others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without the express written permission of Qualcomm Technologies, Inc. Nothing in these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materials 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AFA2A3-A65F-766C-B1CC-72DDBF306D11}"/>
              </a:ext>
            </a:extLst>
          </p:cNvPr>
          <p:cNvSpPr txBox="1"/>
          <p:nvPr userDrawn="1"/>
        </p:nvSpPr>
        <p:spPr bwMode="gray">
          <a:xfrm>
            <a:off x="6088857" y="5149208"/>
            <a:ext cx="3055144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is a trademark or registered trademark of Qualcomm Incorporated.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products and brand names may be trademarks or registered trademarks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C2C7FFC-0D1B-9CD5-03A8-998B92A2DA6B}"/>
              </a:ext>
            </a:extLst>
          </p:cNvPr>
          <p:cNvGrpSpPr/>
          <p:nvPr userDrawn="1"/>
        </p:nvGrpSpPr>
        <p:grpSpPr>
          <a:xfrm>
            <a:off x="1283110" y="5696712"/>
            <a:ext cx="777128" cy="137160"/>
            <a:chOff x="2442332" y="4081331"/>
            <a:chExt cx="1036171" cy="137160"/>
          </a:xfrm>
          <a:solidFill>
            <a:schemeClr val="bg1"/>
          </a:solidFill>
        </p:grpSpPr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8F179865-B5B4-EF04-24F6-8AF5475D7926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645092" y="4081331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2" name="Group 5">
              <a:extLst>
                <a:ext uri="{FF2B5EF4-FFF2-40B4-BE49-F238E27FC236}">
                  <a16:creationId xmlns:a16="http://schemas.microsoft.com/office/drawing/2014/main" id="{AE9079EC-B465-5574-4564-EE68C08E41A5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2442332" y="4081331"/>
              <a:ext cx="138792" cy="137160"/>
              <a:chOff x="3331" y="1656"/>
              <a:chExt cx="1020" cy="1008"/>
            </a:xfrm>
            <a:grpFill/>
          </p:grpSpPr>
          <p:sp>
            <p:nvSpPr>
              <p:cNvPr id="39" name="Freeform 6">
                <a:extLst>
                  <a:ext uri="{FF2B5EF4-FFF2-40B4-BE49-F238E27FC236}">
                    <a16:creationId xmlns:a16="http://schemas.microsoft.com/office/drawing/2014/main" id="{BF0C7DCC-1282-A8D2-04FC-7AAE1D6E559A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7">
                <a:extLst>
                  <a:ext uri="{FF2B5EF4-FFF2-40B4-BE49-F238E27FC236}">
                    <a16:creationId xmlns:a16="http://schemas.microsoft.com/office/drawing/2014/main" id="{0428D95C-6C06-D764-49A8-D7A887B2B5C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4">
              <a:extLst>
                <a:ext uri="{FF2B5EF4-FFF2-40B4-BE49-F238E27FC236}">
                  <a16:creationId xmlns:a16="http://schemas.microsoft.com/office/drawing/2014/main" id="{6C68C859-4EC8-1507-DF29-1BC152138E1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77851" y="4081836"/>
              <a:ext cx="136034" cy="136150"/>
              <a:chOff x="2653" y="972"/>
              <a:chExt cx="2372" cy="2374"/>
            </a:xfrm>
            <a:grpFill/>
          </p:grpSpPr>
          <p:sp>
            <p:nvSpPr>
              <p:cNvPr id="36" name="Freeform 5">
                <a:extLst>
                  <a:ext uri="{FF2B5EF4-FFF2-40B4-BE49-F238E27FC236}">
                    <a16:creationId xmlns:a16="http://schemas.microsoft.com/office/drawing/2014/main" id="{661E46D6-FA00-2261-EF99-579FDD22495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653" y="972"/>
                <a:ext cx="2372" cy="2374"/>
              </a:xfrm>
              <a:custGeom>
                <a:avLst/>
                <a:gdLst>
                  <a:gd name="T0" fmla="*/ 1008 w 2016"/>
                  <a:gd name="T1" fmla="*/ 182 h 2016"/>
                  <a:gd name="T2" fmla="*/ 1415 w 2016"/>
                  <a:gd name="T3" fmla="*/ 188 h 2016"/>
                  <a:gd name="T4" fmla="*/ 1602 w 2016"/>
                  <a:gd name="T5" fmla="*/ 222 h 2016"/>
                  <a:gd name="T6" fmla="*/ 1718 w 2016"/>
                  <a:gd name="T7" fmla="*/ 298 h 2016"/>
                  <a:gd name="T8" fmla="*/ 1794 w 2016"/>
                  <a:gd name="T9" fmla="*/ 414 h 2016"/>
                  <a:gd name="T10" fmla="*/ 1828 w 2016"/>
                  <a:gd name="T11" fmla="*/ 601 h 2016"/>
                  <a:gd name="T12" fmla="*/ 1834 w 2016"/>
                  <a:gd name="T13" fmla="*/ 1008 h 2016"/>
                  <a:gd name="T14" fmla="*/ 1828 w 2016"/>
                  <a:gd name="T15" fmla="*/ 1415 h 2016"/>
                  <a:gd name="T16" fmla="*/ 1794 w 2016"/>
                  <a:gd name="T17" fmla="*/ 1602 h 2016"/>
                  <a:gd name="T18" fmla="*/ 1718 w 2016"/>
                  <a:gd name="T19" fmla="*/ 1718 h 2016"/>
                  <a:gd name="T20" fmla="*/ 1602 w 2016"/>
                  <a:gd name="T21" fmla="*/ 1794 h 2016"/>
                  <a:gd name="T22" fmla="*/ 1415 w 2016"/>
                  <a:gd name="T23" fmla="*/ 1828 h 2016"/>
                  <a:gd name="T24" fmla="*/ 1008 w 2016"/>
                  <a:gd name="T25" fmla="*/ 1834 h 2016"/>
                  <a:gd name="T26" fmla="*/ 601 w 2016"/>
                  <a:gd name="T27" fmla="*/ 1828 h 2016"/>
                  <a:gd name="T28" fmla="*/ 414 w 2016"/>
                  <a:gd name="T29" fmla="*/ 1794 h 2016"/>
                  <a:gd name="T30" fmla="*/ 298 w 2016"/>
                  <a:gd name="T31" fmla="*/ 1718 h 2016"/>
                  <a:gd name="T32" fmla="*/ 222 w 2016"/>
                  <a:gd name="T33" fmla="*/ 1602 h 2016"/>
                  <a:gd name="T34" fmla="*/ 188 w 2016"/>
                  <a:gd name="T35" fmla="*/ 1415 h 2016"/>
                  <a:gd name="T36" fmla="*/ 182 w 2016"/>
                  <a:gd name="T37" fmla="*/ 1008 h 2016"/>
                  <a:gd name="T38" fmla="*/ 188 w 2016"/>
                  <a:gd name="T39" fmla="*/ 601 h 2016"/>
                  <a:gd name="T40" fmla="*/ 222 w 2016"/>
                  <a:gd name="T41" fmla="*/ 414 h 2016"/>
                  <a:gd name="T42" fmla="*/ 298 w 2016"/>
                  <a:gd name="T43" fmla="*/ 298 h 2016"/>
                  <a:gd name="T44" fmla="*/ 414 w 2016"/>
                  <a:gd name="T45" fmla="*/ 222 h 2016"/>
                  <a:gd name="T46" fmla="*/ 601 w 2016"/>
                  <a:gd name="T47" fmla="*/ 188 h 2016"/>
                  <a:gd name="T48" fmla="*/ 1008 w 2016"/>
                  <a:gd name="T49" fmla="*/ 182 h 2016"/>
                  <a:gd name="T50" fmla="*/ 1008 w 2016"/>
                  <a:gd name="T51" fmla="*/ 0 h 2016"/>
                  <a:gd name="T52" fmla="*/ 593 w 2016"/>
                  <a:gd name="T53" fmla="*/ 6 h 2016"/>
                  <a:gd name="T54" fmla="*/ 348 w 2016"/>
                  <a:gd name="T55" fmla="*/ 53 h 2016"/>
                  <a:gd name="T56" fmla="*/ 169 w 2016"/>
                  <a:gd name="T57" fmla="*/ 169 h 2016"/>
                  <a:gd name="T58" fmla="*/ 53 w 2016"/>
                  <a:gd name="T59" fmla="*/ 348 h 2016"/>
                  <a:gd name="T60" fmla="*/ 6 w 2016"/>
                  <a:gd name="T61" fmla="*/ 593 h 2016"/>
                  <a:gd name="T62" fmla="*/ 0 w 2016"/>
                  <a:gd name="T63" fmla="*/ 1008 h 2016"/>
                  <a:gd name="T64" fmla="*/ 6 w 2016"/>
                  <a:gd name="T65" fmla="*/ 1423 h 2016"/>
                  <a:gd name="T66" fmla="*/ 53 w 2016"/>
                  <a:gd name="T67" fmla="*/ 1668 h 2016"/>
                  <a:gd name="T68" fmla="*/ 169 w 2016"/>
                  <a:gd name="T69" fmla="*/ 1847 h 2016"/>
                  <a:gd name="T70" fmla="*/ 348 w 2016"/>
                  <a:gd name="T71" fmla="*/ 1963 h 2016"/>
                  <a:gd name="T72" fmla="*/ 593 w 2016"/>
                  <a:gd name="T73" fmla="*/ 2010 h 2016"/>
                  <a:gd name="T74" fmla="*/ 1008 w 2016"/>
                  <a:gd name="T75" fmla="*/ 2016 h 2016"/>
                  <a:gd name="T76" fmla="*/ 1423 w 2016"/>
                  <a:gd name="T77" fmla="*/ 2010 h 2016"/>
                  <a:gd name="T78" fmla="*/ 1668 w 2016"/>
                  <a:gd name="T79" fmla="*/ 1963 h 2016"/>
                  <a:gd name="T80" fmla="*/ 1847 w 2016"/>
                  <a:gd name="T81" fmla="*/ 1847 h 2016"/>
                  <a:gd name="T82" fmla="*/ 1963 w 2016"/>
                  <a:gd name="T83" fmla="*/ 1668 h 2016"/>
                  <a:gd name="T84" fmla="*/ 2010 w 2016"/>
                  <a:gd name="T85" fmla="*/ 1423 h 2016"/>
                  <a:gd name="T86" fmla="*/ 2016 w 2016"/>
                  <a:gd name="T87" fmla="*/ 1008 h 2016"/>
                  <a:gd name="T88" fmla="*/ 2010 w 2016"/>
                  <a:gd name="T89" fmla="*/ 593 h 2016"/>
                  <a:gd name="T90" fmla="*/ 1963 w 2016"/>
                  <a:gd name="T91" fmla="*/ 348 h 2016"/>
                  <a:gd name="T92" fmla="*/ 1847 w 2016"/>
                  <a:gd name="T93" fmla="*/ 169 h 2016"/>
                  <a:gd name="T94" fmla="*/ 1668 w 2016"/>
                  <a:gd name="T95" fmla="*/ 53 h 2016"/>
                  <a:gd name="T96" fmla="*/ 1423 w 2016"/>
                  <a:gd name="T97" fmla="*/ 6 h 2016"/>
                  <a:gd name="T98" fmla="*/ 1008 w 2016"/>
                  <a:gd name="T99" fmla="*/ 0 h 2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16" h="2016">
                    <a:moveTo>
                      <a:pt x="1008" y="182"/>
                    </a:moveTo>
                    <a:cubicBezTo>
                      <a:pt x="1277" y="182"/>
                      <a:pt x="1309" y="183"/>
                      <a:pt x="1415" y="188"/>
                    </a:cubicBezTo>
                    <a:cubicBezTo>
                      <a:pt x="1513" y="192"/>
                      <a:pt x="1567" y="209"/>
                      <a:pt x="1602" y="222"/>
                    </a:cubicBezTo>
                    <a:cubicBezTo>
                      <a:pt x="1649" y="241"/>
                      <a:pt x="1683" y="263"/>
                      <a:pt x="1718" y="298"/>
                    </a:cubicBezTo>
                    <a:cubicBezTo>
                      <a:pt x="1753" y="333"/>
                      <a:pt x="1775" y="367"/>
                      <a:pt x="1794" y="414"/>
                    </a:cubicBezTo>
                    <a:cubicBezTo>
                      <a:pt x="1807" y="449"/>
                      <a:pt x="1824" y="503"/>
                      <a:pt x="1828" y="601"/>
                    </a:cubicBezTo>
                    <a:cubicBezTo>
                      <a:pt x="1833" y="707"/>
                      <a:pt x="1834" y="739"/>
                      <a:pt x="1834" y="1008"/>
                    </a:cubicBezTo>
                    <a:cubicBezTo>
                      <a:pt x="1834" y="1277"/>
                      <a:pt x="1833" y="1309"/>
                      <a:pt x="1828" y="1415"/>
                    </a:cubicBezTo>
                    <a:cubicBezTo>
                      <a:pt x="1824" y="1513"/>
                      <a:pt x="1807" y="1567"/>
                      <a:pt x="1794" y="1602"/>
                    </a:cubicBezTo>
                    <a:cubicBezTo>
                      <a:pt x="1775" y="1649"/>
                      <a:pt x="1753" y="1683"/>
                      <a:pt x="1718" y="1718"/>
                    </a:cubicBezTo>
                    <a:cubicBezTo>
                      <a:pt x="1683" y="1753"/>
                      <a:pt x="1649" y="1775"/>
                      <a:pt x="1602" y="1794"/>
                    </a:cubicBezTo>
                    <a:cubicBezTo>
                      <a:pt x="1567" y="1807"/>
                      <a:pt x="1513" y="1824"/>
                      <a:pt x="1415" y="1828"/>
                    </a:cubicBezTo>
                    <a:cubicBezTo>
                      <a:pt x="1309" y="1833"/>
                      <a:pt x="1277" y="1834"/>
                      <a:pt x="1008" y="1834"/>
                    </a:cubicBezTo>
                    <a:cubicBezTo>
                      <a:pt x="739" y="1834"/>
                      <a:pt x="707" y="1833"/>
                      <a:pt x="601" y="1828"/>
                    </a:cubicBezTo>
                    <a:cubicBezTo>
                      <a:pt x="503" y="1824"/>
                      <a:pt x="449" y="1807"/>
                      <a:pt x="414" y="1794"/>
                    </a:cubicBezTo>
                    <a:cubicBezTo>
                      <a:pt x="367" y="1775"/>
                      <a:pt x="333" y="1753"/>
                      <a:pt x="298" y="1718"/>
                    </a:cubicBezTo>
                    <a:cubicBezTo>
                      <a:pt x="263" y="1683"/>
                      <a:pt x="241" y="1649"/>
                      <a:pt x="222" y="1602"/>
                    </a:cubicBezTo>
                    <a:cubicBezTo>
                      <a:pt x="209" y="1567"/>
                      <a:pt x="192" y="1513"/>
                      <a:pt x="188" y="1415"/>
                    </a:cubicBezTo>
                    <a:cubicBezTo>
                      <a:pt x="183" y="1309"/>
                      <a:pt x="182" y="1277"/>
                      <a:pt x="182" y="1008"/>
                    </a:cubicBezTo>
                    <a:cubicBezTo>
                      <a:pt x="182" y="739"/>
                      <a:pt x="183" y="707"/>
                      <a:pt x="188" y="601"/>
                    </a:cubicBezTo>
                    <a:cubicBezTo>
                      <a:pt x="192" y="503"/>
                      <a:pt x="209" y="449"/>
                      <a:pt x="222" y="414"/>
                    </a:cubicBezTo>
                    <a:cubicBezTo>
                      <a:pt x="241" y="367"/>
                      <a:pt x="263" y="333"/>
                      <a:pt x="298" y="298"/>
                    </a:cubicBezTo>
                    <a:cubicBezTo>
                      <a:pt x="333" y="263"/>
                      <a:pt x="367" y="241"/>
                      <a:pt x="414" y="222"/>
                    </a:cubicBezTo>
                    <a:cubicBezTo>
                      <a:pt x="449" y="209"/>
                      <a:pt x="503" y="192"/>
                      <a:pt x="601" y="188"/>
                    </a:cubicBezTo>
                    <a:cubicBezTo>
                      <a:pt x="707" y="183"/>
                      <a:pt x="739" y="182"/>
                      <a:pt x="1008" y="182"/>
                    </a:cubicBezTo>
                    <a:moveTo>
                      <a:pt x="1008" y="0"/>
                    </a:moveTo>
                    <a:cubicBezTo>
                      <a:pt x="734" y="0"/>
                      <a:pt x="700" y="1"/>
                      <a:pt x="593" y="6"/>
                    </a:cubicBezTo>
                    <a:cubicBezTo>
                      <a:pt x="485" y="11"/>
                      <a:pt x="412" y="28"/>
                      <a:pt x="348" y="53"/>
                    </a:cubicBezTo>
                    <a:cubicBezTo>
                      <a:pt x="282" y="79"/>
                      <a:pt x="225" y="113"/>
                      <a:pt x="169" y="169"/>
                    </a:cubicBezTo>
                    <a:cubicBezTo>
                      <a:pt x="113" y="225"/>
                      <a:pt x="79" y="282"/>
                      <a:pt x="53" y="348"/>
                    </a:cubicBezTo>
                    <a:cubicBezTo>
                      <a:pt x="28" y="412"/>
                      <a:pt x="11" y="485"/>
                      <a:pt x="6" y="593"/>
                    </a:cubicBezTo>
                    <a:cubicBezTo>
                      <a:pt x="1" y="700"/>
                      <a:pt x="0" y="734"/>
                      <a:pt x="0" y="1008"/>
                    </a:cubicBezTo>
                    <a:cubicBezTo>
                      <a:pt x="0" y="1282"/>
                      <a:pt x="1" y="1316"/>
                      <a:pt x="6" y="1423"/>
                    </a:cubicBezTo>
                    <a:cubicBezTo>
                      <a:pt x="11" y="1531"/>
                      <a:pt x="28" y="1604"/>
                      <a:pt x="53" y="1668"/>
                    </a:cubicBezTo>
                    <a:cubicBezTo>
                      <a:pt x="79" y="1734"/>
                      <a:pt x="113" y="1791"/>
                      <a:pt x="169" y="1847"/>
                    </a:cubicBezTo>
                    <a:cubicBezTo>
                      <a:pt x="225" y="1903"/>
                      <a:pt x="282" y="1937"/>
                      <a:pt x="348" y="1963"/>
                    </a:cubicBezTo>
                    <a:cubicBezTo>
                      <a:pt x="412" y="1988"/>
                      <a:pt x="485" y="2005"/>
                      <a:pt x="593" y="2010"/>
                    </a:cubicBezTo>
                    <a:cubicBezTo>
                      <a:pt x="700" y="2015"/>
                      <a:pt x="734" y="2016"/>
                      <a:pt x="1008" y="2016"/>
                    </a:cubicBezTo>
                    <a:cubicBezTo>
                      <a:pt x="1282" y="2016"/>
                      <a:pt x="1316" y="2015"/>
                      <a:pt x="1423" y="2010"/>
                    </a:cubicBezTo>
                    <a:cubicBezTo>
                      <a:pt x="1531" y="2005"/>
                      <a:pt x="1604" y="1988"/>
                      <a:pt x="1668" y="1963"/>
                    </a:cubicBezTo>
                    <a:cubicBezTo>
                      <a:pt x="1734" y="1937"/>
                      <a:pt x="1791" y="1903"/>
                      <a:pt x="1847" y="1847"/>
                    </a:cubicBezTo>
                    <a:cubicBezTo>
                      <a:pt x="1903" y="1791"/>
                      <a:pt x="1937" y="1734"/>
                      <a:pt x="1963" y="1668"/>
                    </a:cubicBezTo>
                    <a:cubicBezTo>
                      <a:pt x="1988" y="1604"/>
                      <a:pt x="2005" y="1531"/>
                      <a:pt x="2010" y="1423"/>
                    </a:cubicBezTo>
                    <a:cubicBezTo>
                      <a:pt x="2015" y="1316"/>
                      <a:pt x="2016" y="1282"/>
                      <a:pt x="2016" y="1008"/>
                    </a:cubicBezTo>
                    <a:cubicBezTo>
                      <a:pt x="2016" y="734"/>
                      <a:pt x="2015" y="700"/>
                      <a:pt x="2010" y="593"/>
                    </a:cubicBezTo>
                    <a:cubicBezTo>
                      <a:pt x="2005" y="485"/>
                      <a:pt x="1988" y="412"/>
                      <a:pt x="1963" y="348"/>
                    </a:cubicBezTo>
                    <a:cubicBezTo>
                      <a:pt x="1937" y="282"/>
                      <a:pt x="1903" y="225"/>
                      <a:pt x="1847" y="169"/>
                    </a:cubicBezTo>
                    <a:cubicBezTo>
                      <a:pt x="1791" y="113"/>
                      <a:pt x="1734" y="79"/>
                      <a:pt x="1668" y="53"/>
                    </a:cubicBezTo>
                    <a:cubicBezTo>
                      <a:pt x="1604" y="28"/>
                      <a:pt x="1531" y="11"/>
                      <a:pt x="1423" y="6"/>
                    </a:cubicBezTo>
                    <a:cubicBezTo>
                      <a:pt x="1316" y="1"/>
                      <a:pt x="1282" y="0"/>
                      <a:pt x="10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6">
                <a:extLst>
                  <a:ext uri="{FF2B5EF4-FFF2-40B4-BE49-F238E27FC236}">
                    <a16:creationId xmlns:a16="http://schemas.microsoft.com/office/drawing/2014/main" id="{96CAD447-43F7-CB49-9D57-D6D554FB876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231" y="1550"/>
                <a:ext cx="1216" cy="1218"/>
              </a:xfrm>
              <a:custGeom>
                <a:avLst/>
                <a:gdLst>
                  <a:gd name="T0" fmla="*/ 517 w 1034"/>
                  <a:gd name="T1" fmla="*/ 0 h 1034"/>
                  <a:gd name="T2" fmla="*/ 0 w 1034"/>
                  <a:gd name="T3" fmla="*/ 517 h 1034"/>
                  <a:gd name="T4" fmla="*/ 517 w 1034"/>
                  <a:gd name="T5" fmla="*/ 1034 h 1034"/>
                  <a:gd name="T6" fmla="*/ 1034 w 1034"/>
                  <a:gd name="T7" fmla="*/ 517 h 1034"/>
                  <a:gd name="T8" fmla="*/ 517 w 1034"/>
                  <a:gd name="T9" fmla="*/ 0 h 1034"/>
                  <a:gd name="T10" fmla="*/ 517 w 1034"/>
                  <a:gd name="T11" fmla="*/ 853 h 1034"/>
                  <a:gd name="T12" fmla="*/ 181 w 1034"/>
                  <a:gd name="T13" fmla="*/ 517 h 1034"/>
                  <a:gd name="T14" fmla="*/ 517 w 1034"/>
                  <a:gd name="T15" fmla="*/ 181 h 1034"/>
                  <a:gd name="T16" fmla="*/ 853 w 1034"/>
                  <a:gd name="T17" fmla="*/ 517 h 1034"/>
                  <a:gd name="T18" fmla="*/ 517 w 1034"/>
                  <a:gd name="T19" fmla="*/ 853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4" h="1034">
                    <a:moveTo>
                      <a:pt x="517" y="0"/>
                    </a:moveTo>
                    <a:cubicBezTo>
                      <a:pt x="231" y="0"/>
                      <a:pt x="0" y="231"/>
                      <a:pt x="0" y="517"/>
                    </a:cubicBezTo>
                    <a:cubicBezTo>
                      <a:pt x="0" y="803"/>
                      <a:pt x="231" y="1034"/>
                      <a:pt x="517" y="1034"/>
                    </a:cubicBezTo>
                    <a:cubicBezTo>
                      <a:pt x="803" y="1034"/>
                      <a:pt x="1034" y="803"/>
                      <a:pt x="1034" y="517"/>
                    </a:cubicBezTo>
                    <a:cubicBezTo>
                      <a:pt x="1034" y="231"/>
                      <a:pt x="803" y="0"/>
                      <a:pt x="517" y="0"/>
                    </a:cubicBezTo>
                    <a:close/>
                    <a:moveTo>
                      <a:pt x="517" y="853"/>
                    </a:moveTo>
                    <a:cubicBezTo>
                      <a:pt x="331" y="853"/>
                      <a:pt x="181" y="703"/>
                      <a:pt x="181" y="517"/>
                    </a:cubicBezTo>
                    <a:cubicBezTo>
                      <a:pt x="181" y="331"/>
                      <a:pt x="331" y="181"/>
                      <a:pt x="517" y="181"/>
                    </a:cubicBezTo>
                    <a:cubicBezTo>
                      <a:pt x="703" y="181"/>
                      <a:pt x="853" y="331"/>
                      <a:pt x="853" y="517"/>
                    </a:cubicBezTo>
                    <a:cubicBezTo>
                      <a:pt x="853" y="703"/>
                      <a:pt x="703" y="853"/>
                      <a:pt x="517" y="8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Oval 7">
                <a:extLst>
                  <a:ext uri="{FF2B5EF4-FFF2-40B4-BE49-F238E27FC236}">
                    <a16:creationId xmlns:a16="http://schemas.microsoft.com/office/drawing/2014/main" id="{CEE36BB7-E502-D8BD-6207-587878D3DE0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329" y="1383"/>
                <a:ext cx="285" cy="28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F46A1345-8A86-DBC5-3E68-FA0B09044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77853" y="4081331"/>
              <a:ext cx="198712" cy="137160"/>
            </a:xfrm>
            <a:prstGeom prst="rect">
              <a:avLst/>
            </a:prstGeom>
          </p:spPr>
        </p:pic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6D6790E1-F869-72D0-E342-E41433348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40535" y="4081331"/>
              <a:ext cx="137968" cy="137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740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rgbClr val="091F35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1C4299A6-E92A-426F-8BF2-F5974985648B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635826" y="5234191"/>
            <a:ext cx="1212109" cy="296224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bg1"/>
              </a:solidFill>
              <a:latin typeface="Microsoft Sans Serif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83A160-D46F-4734-801C-1A888641CFE8}"/>
              </a:ext>
            </a:extLst>
          </p:cNvPr>
          <p:cNvSpPr txBox="1"/>
          <p:nvPr userDrawn="1"/>
        </p:nvSpPr>
        <p:spPr bwMode="gray">
          <a:xfrm>
            <a:off x="635826" y="5687930"/>
            <a:ext cx="2345414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qualcomm.com &amp; qualcomm.com/blog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404B8A-66AD-4D44-AFE4-9BECF391E4CB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980C16-EC75-CB40-AB7F-F5BBCD203B3E}"/>
              </a:ext>
            </a:extLst>
          </p:cNvPr>
          <p:cNvSpPr txBox="1"/>
          <p:nvPr userDrawn="1"/>
        </p:nvSpPr>
        <p:spPr>
          <a:xfrm>
            <a:off x="564727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358A744-C834-54E9-AA30-C951C986B342}"/>
              </a:ext>
            </a:extLst>
          </p:cNvPr>
          <p:cNvGrpSpPr/>
          <p:nvPr userDrawn="1"/>
        </p:nvGrpSpPr>
        <p:grpSpPr>
          <a:xfrm>
            <a:off x="1283110" y="5696712"/>
            <a:ext cx="777128" cy="137160"/>
            <a:chOff x="2442332" y="4081331"/>
            <a:chExt cx="1036171" cy="137160"/>
          </a:xfrm>
          <a:solidFill>
            <a:schemeClr val="bg1"/>
          </a:solidFill>
        </p:grpSpPr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C79C791E-32A0-D50B-85EB-CC1611B194F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645092" y="4081331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5" name="Group 5">
              <a:extLst>
                <a:ext uri="{FF2B5EF4-FFF2-40B4-BE49-F238E27FC236}">
                  <a16:creationId xmlns:a16="http://schemas.microsoft.com/office/drawing/2014/main" id="{0D4430FF-72B3-C0B0-6A1C-BA142B4277BB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2442332" y="4081331"/>
              <a:ext cx="138792" cy="137160"/>
              <a:chOff x="3331" y="1656"/>
              <a:chExt cx="1020" cy="1008"/>
            </a:xfrm>
            <a:grpFill/>
          </p:grpSpPr>
          <p:sp>
            <p:nvSpPr>
              <p:cNvPr id="44" name="Freeform 6">
                <a:extLst>
                  <a:ext uri="{FF2B5EF4-FFF2-40B4-BE49-F238E27FC236}">
                    <a16:creationId xmlns:a16="http://schemas.microsoft.com/office/drawing/2014/main" id="{DC6A2126-4B46-D02B-846A-EB935D2FEDA1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7">
                <a:extLst>
                  <a:ext uri="{FF2B5EF4-FFF2-40B4-BE49-F238E27FC236}">
                    <a16:creationId xmlns:a16="http://schemas.microsoft.com/office/drawing/2014/main" id="{1CD6DA10-A899-0BD6-9501-169D3CE96C6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7" name="Group 4">
              <a:extLst>
                <a:ext uri="{FF2B5EF4-FFF2-40B4-BE49-F238E27FC236}">
                  <a16:creationId xmlns:a16="http://schemas.microsoft.com/office/drawing/2014/main" id="{02B235D2-9980-4D2D-5378-ADCF60E0636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77851" y="4081836"/>
              <a:ext cx="136034" cy="136150"/>
              <a:chOff x="2653" y="972"/>
              <a:chExt cx="2372" cy="2374"/>
            </a:xfrm>
            <a:grpFill/>
          </p:grpSpPr>
          <p:sp>
            <p:nvSpPr>
              <p:cNvPr id="41" name="Freeform 5">
                <a:extLst>
                  <a:ext uri="{FF2B5EF4-FFF2-40B4-BE49-F238E27FC236}">
                    <a16:creationId xmlns:a16="http://schemas.microsoft.com/office/drawing/2014/main" id="{2B728F9D-9B40-E03A-53A6-80B4A9813CD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653" y="972"/>
                <a:ext cx="2372" cy="2374"/>
              </a:xfrm>
              <a:custGeom>
                <a:avLst/>
                <a:gdLst>
                  <a:gd name="T0" fmla="*/ 1008 w 2016"/>
                  <a:gd name="T1" fmla="*/ 182 h 2016"/>
                  <a:gd name="T2" fmla="*/ 1415 w 2016"/>
                  <a:gd name="T3" fmla="*/ 188 h 2016"/>
                  <a:gd name="T4" fmla="*/ 1602 w 2016"/>
                  <a:gd name="T5" fmla="*/ 222 h 2016"/>
                  <a:gd name="T6" fmla="*/ 1718 w 2016"/>
                  <a:gd name="T7" fmla="*/ 298 h 2016"/>
                  <a:gd name="T8" fmla="*/ 1794 w 2016"/>
                  <a:gd name="T9" fmla="*/ 414 h 2016"/>
                  <a:gd name="T10" fmla="*/ 1828 w 2016"/>
                  <a:gd name="T11" fmla="*/ 601 h 2016"/>
                  <a:gd name="T12" fmla="*/ 1834 w 2016"/>
                  <a:gd name="T13" fmla="*/ 1008 h 2016"/>
                  <a:gd name="T14" fmla="*/ 1828 w 2016"/>
                  <a:gd name="T15" fmla="*/ 1415 h 2016"/>
                  <a:gd name="T16" fmla="*/ 1794 w 2016"/>
                  <a:gd name="T17" fmla="*/ 1602 h 2016"/>
                  <a:gd name="T18" fmla="*/ 1718 w 2016"/>
                  <a:gd name="T19" fmla="*/ 1718 h 2016"/>
                  <a:gd name="T20" fmla="*/ 1602 w 2016"/>
                  <a:gd name="T21" fmla="*/ 1794 h 2016"/>
                  <a:gd name="T22" fmla="*/ 1415 w 2016"/>
                  <a:gd name="T23" fmla="*/ 1828 h 2016"/>
                  <a:gd name="T24" fmla="*/ 1008 w 2016"/>
                  <a:gd name="T25" fmla="*/ 1834 h 2016"/>
                  <a:gd name="T26" fmla="*/ 601 w 2016"/>
                  <a:gd name="T27" fmla="*/ 1828 h 2016"/>
                  <a:gd name="T28" fmla="*/ 414 w 2016"/>
                  <a:gd name="T29" fmla="*/ 1794 h 2016"/>
                  <a:gd name="T30" fmla="*/ 298 w 2016"/>
                  <a:gd name="T31" fmla="*/ 1718 h 2016"/>
                  <a:gd name="T32" fmla="*/ 222 w 2016"/>
                  <a:gd name="T33" fmla="*/ 1602 h 2016"/>
                  <a:gd name="T34" fmla="*/ 188 w 2016"/>
                  <a:gd name="T35" fmla="*/ 1415 h 2016"/>
                  <a:gd name="T36" fmla="*/ 182 w 2016"/>
                  <a:gd name="T37" fmla="*/ 1008 h 2016"/>
                  <a:gd name="T38" fmla="*/ 188 w 2016"/>
                  <a:gd name="T39" fmla="*/ 601 h 2016"/>
                  <a:gd name="T40" fmla="*/ 222 w 2016"/>
                  <a:gd name="T41" fmla="*/ 414 h 2016"/>
                  <a:gd name="T42" fmla="*/ 298 w 2016"/>
                  <a:gd name="T43" fmla="*/ 298 h 2016"/>
                  <a:gd name="T44" fmla="*/ 414 w 2016"/>
                  <a:gd name="T45" fmla="*/ 222 h 2016"/>
                  <a:gd name="T46" fmla="*/ 601 w 2016"/>
                  <a:gd name="T47" fmla="*/ 188 h 2016"/>
                  <a:gd name="T48" fmla="*/ 1008 w 2016"/>
                  <a:gd name="T49" fmla="*/ 182 h 2016"/>
                  <a:gd name="T50" fmla="*/ 1008 w 2016"/>
                  <a:gd name="T51" fmla="*/ 0 h 2016"/>
                  <a:gd name="T52" fmla="*/ 593 w 2016"/>
                  <a:gd name="T53" fmla="*/ 6 h 2016"/>
                  <a:gd name="T54" fmla="*/ 348 w 2016"/>
                  <a:gd name="T55" fmla="*/ 53 h 2016"/>
                  <a:gd name="T56" fmla="*/ 169 w 2016"/>
                  <a:gd name="T57" fmla="*/ 169 h 2016"/>
                  <a:gd name="T58" fmla="*/ 53 w 2016"/>
                  <a:gd name="T59" fmla="*/ 348 h 2016"/>
                  <a:gd name="T60" fmla="*/ 6 w 2016"/>
                  <a:gd name="T61" fmla="*/ 593 h 2016"/>
                  <a:gd name="T62" fmla="*/ 0 w 2016"/>
                  <a:gd name="T63" fmla="*/ 1008 h 2016"/>
                  <a:gd name="T64" fmla="*/ 6 w 2016"/>
                  <a:gd name="T65" fmla="*/ 1423 h 2016"/>
                  <a:gd name="T66" fmla="*/ 53 w 2016"/>
                  <a:gd name="T67" fmla="*/ 1668 h 2016"/>
                  <a:gd name="T68" fmla="*/ 169 w 2016"/>
                  <a:gd name="T69" fmla="*/ 1847 h 2016"/>
                  <a:gd name="T70" fmla="*/ 348 w 2016"/>
                  <a:gd name="T71" fmla="*/ 1963 h 2016"/>
                  <a:gd name="T72" fmla="*/ 593 w 2016"/>
                  <a:gd name="T73" fmla="*/ 2010 h 2016"/>
                  <a:gd name="T74" fmla="*/ 1008 w 2016"/>
                  <a:gd name="T75" fmla="*/ 2016 h 2016"/>
                  <a:gd name="T76" fmla="*/ 1423 w 2016"/>
                  <a:gd name="T77" fmla="*/ 2010 h 2016"/>
                  <a:gd name="T78" fmla="*/ 1668 w 2016"/>
                  <a:gd name="T79" fmla="*/ 1963 h 2016"/>
                  <a:gd name="T80" fmla="*/ 1847 w 2016"/>
                  <a:gd name="T81" fmla="*/ 1847 h 2016"/>
                  <a:gd name="T82" fmla="*/ 1963 w 2016"/>
                  <a:gd name="T83" fmla="*/ 1668 h 2016"/>
                  <a:gd name="T84" fmla="*/ 2010 w 2016"/>
                  <a:gd name="T85" fmla="*/ 1423 h 2016"/>
                  <a:gd name="T86" fmla="*/ 2016 w 2016"/>
                  <a:gd name="T87" fmla="*/ 1008 h 2016"/>
                  <a:gd name="T88" fmla="*/ 2010 w 2016"/>
                  <a:gd name="T89" fmla="*/ 593 h 2016"/>
                  <a:gd name="T90" fmla="*/ 1963 w 2016"/>
                  <a:gd name="T91" fmla="*/ 348 h 2016"/>
                  <a:gd name="T92" fmla="*/ 1847 w 2016"/>
                  <a:gd name="T93" fmla="*/ 169 h 2016"/>
                  <a:gd name="T94" fmla="*/ 1668 w 2016"/>
                  <a:gd name="T95" fmla="*/ 53 h 2016"/>
                  <a:gd name="T96" fmla="*/ 1423 w 2016"/>
                  <a:gd name="T97" fmla="*/ 6 h 2016"/>
                  <a:gd name="T98" fmla="*/ 1008 w 2016"/>
                  <a:gd name="T99" fmla="*/ 0 h 2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16" h="2016">
                    <a:moveTo>
                      <a:pt x="1008" y="182"/>
                    </a:moveTo>
                    <a:cubicBezTo>
                      <a:pt x="1277" y="182"/>
                      <a:pt x="1309" y="183"/>
                      <a:pt x="1415" y="188"/>
                    </a:cubicBezTo>
                    <a:cubicBezTo>
                      <a:pt x="1513" y="192"/>
                      <a:pt x="1567" y="209"/>
                      <a:pt x="1602" y="222"/>
                    </a:cubicBezTo>
                    <a:cubicBezTo>
                      <a:pt x="1649" y="241"/>
                      <a:pt x="1683" y="263"/>
                      <a:pt x="1718" y="298"/>
                    </a:cubicBezTo>
                    <a:cubicBezTo>
                      <a:pt x="1753" y="333"/>
                      <a:pt x="1775" y="367"/>
                      <a:pt x="1794" y="414"/>
                    </a:cubicBezTo>
                    <a:cubicBezTo>
                      <a:pt x="1807" y="449"/>
                      <a:pt x="1824" y="503"/>
                      <a:pt x="1828" y="601"/>
                    </a:cubicBezTo>
                    <a:cubicBezTo>
                      <a:pt x="1833" y="707"/>
                      <a:pt x="1834" y="739"/>
                      <a:pt x="1834" y="1008"/>
                    </a:cubicBezTo>
                    <a:cubicBezTo>
                      <a:pt x="1834" y="1277"/>
                      <a:pt x="1833" y="1309"/>
                      <a:pt x="1828" y="1415"/>
                    </a:cubicBezTo>
                    <a:cubicBezTo>
                      <a:pt x="1824" y="1513"/>
                      <a:pt x="1807" y="1567"/>
                      <a:pt x="1794" y="1602"/>
                    </a:cubicBezTo>
                    <a:cubicBezTo>
                      <a:pt x="1775" y="1649"/>
                      <a:pt x="1753" y="1683"/>
                      <a:pt x="1718" y="1718"/>
                    </a:cubicBezTo>
                    <a:cubicBezTo>
                      <a:pt x="1683" y="1753"/>
                      <a:pt x="1649" y="1775"/>
                      <a:pt x="1602" y="1794"/>
                    </a:cubicBezTo>
                    <a:cubicBezTo>
                      <a:pt x="1567" y="1807"/>
                      <a:pt x="1513" y="1824"/>
                      <a:pt x="1415" y="1828"/>
                    </a:cubicBezTo>
                    <a:cubicBezTo>
                      <a:pt x="1309" y="1833"/>
                      <a:pt x="1277" y="1834"/>
                      <a:pt x="1008" y="1834"/>
                    </a:cubicBezTo>
                    <a:cubicBezTo>
                      <a:pt x="739" y="1834"/>
                      <a:pt x="707" y="1833"/>
                      <a:pt x="601" y="1828"/>
                    </a:cubicBezTo>
                    <a:cubicBezTo>
                      <a:pt x="503" y="1824"/>
                      <a:pt x="449" y="1807"/>
                      <a:pt x="414" y="1794"/>
                    </a:cubicBezTo>
                    <a:cubicBezTo>
                      <a:pt x="367" y="1775"/>
                      <a:pt x="333" y="1753"/>
                      <a:pt x="298" y="1718"/>
                    </a:cubicBezTo>
                    <a:cubicBezTo>
                      <a:pt x="263" y="1683"/>
                      <a:pt x="241" y="1649"/>
                      <a:pt x="222" y="1602"/>
                    </a:cubicBezTo>
                    <a:cubicBezTo>
                      <a:pt x="209" y="1567"/>
                      <a:pt x="192" y="1513"/>
                      <a:pt x="188" y="1415"/>
                    </a:cubicBezTo>
                    <a:cubicBezTo>
                      <a:pt x="183" y="1309"/>
                      <a:pt x="182" y="1277"/>
                      <a:pt x="182" y="1008"/>
                    </a:cubicBezTo>
                    <a:cubicBezTo>
                      <a:pt x="182" y="739"/>
                      <a:pt x="183" y="707"/>
                      <a:pt x="188" y="601"/>
                    </a:cubicBezTo>
                    <a:cubicBezTo>
                      <a:pt x="192" y="503"/>
                      <a:pt x="209" y="449"/>
                      <a:pt x="222" y="414"/>
                    </a:cubicBezTo>
                    <a:cubicBezTo>
                      <a:pt x="241" y="367"/>
                      <a:pt x="263" y="333"/>
                      <a:pt x="298" y="298"/>
                    </a:cubicBezTo>
                    <a:cubicBezTo>
                      <a:pt x="333" y="263"/>
                      <a:pt x="367" y="241"/>
                      <a:pt x="414" y="222"/>
                    </a:cubicBezTo>
                    <a:cubicBezTo>
                      <a:pt x="449" y="209"/>
                      <a:pt x="503" y="192"/>
                      <a:pt x="601" y="188"/>
                    </a:cubicBezTo>
                    <a:cubicBezTo>
                      <a:pt x="707" y="183"/>
                      <a:pt x="739" y="182"/>
                      <a:pt x="1008" y="182"/>
                    </a:cubicBezTo>
                    <a:moveTo>
                      <a:pt x="1008" y="0"/>
                    </a:moveTo>
                    <a:cubicBezTo>
                      <a:pt x="734" y="0"/>
                      <a:pt x="700" y="1"/>
                      <a:pt x="593" y="6"/>
                    </a:cubicBezTo>
                    <a:cubicBezTo>
                      <a:pt x="485" y="11"/>
                      <a:pt x="412" y="28"/>
                      <a:pt x="348" y="53"/>
                    </a:cubicBezTo>
                    <a:cubicBezTo>
                      <a:pt x="282" y="79"/>
                      <a:pt x="225" y="113"/>
                      <a:pt x="169" y="169"/>
                    </a:cubicBezTo>
                    <a:cubicBezTo>
                      <a:pt x="113" y="225"/>
                      <a:pt x="79" y="282"/>
                      <a:pt x="53" y="348"/>
                    </a:cubicBezTo>
                    <a:cubicBezTo>
                      <a:pt x="28" y="412"/>
                      <a:pt x="11" y="485"/>
                      <a:pt x="6" y="593"/>
                    </a:cubicBezTo>
                    <a:cubicBezTo>
                      <a:pt x="1" y="700"/>
                      <a:pt x="0" y="734"/>
                      <a:pt x="0" y="1008"/>
                    </a:cubicBezTo>
                    <a:cubicBezTo>
                      <a:pt x="0" y="1282"/>
                      <a:pt x="1" y="1316"/>
                      <a:pt x="6" y="1423"/>
                    </a:cubicBezTo>
                    <a:cubicBezTo>
                      <a:pt x="11" y="1531"/>
                      <a:pt x="28" y="1604"/>
                      <a:pt x="53" y="1668"/>
                    </a:cubicBezTo>
                    <a:cubicBezTo>
                      <a:pt x="79" y="1734"/>
                      <a:pt x="113" y="1791"/>
                      <a:pt x="169" y="1847"/>
                    </a:cubicBezTo>
                    <a:cubicBezTo>
                      <a:pt x="225" y="1903"/>
                      <a:pt x="282" y="1937"/>
                      <a:pt x="348" y="1963"/>
                    </a:cubicBezTo>
                    <a:cubicBezTo>
                      <a:pt x="412" y="1988"/>
                      <a:pt x="485" y="2005"/>
                      <a:pt x="593" y="2010"/>
                    </a:cubicBezTo>
                    <a:cubicBezTo>
                      <a:pt x="700" y="2015"/>
                      <a:pt x="734" y="2016"/>
                      <a:pt x="1008" y="2016"/>
                    </a:cubicBezTo>
                    <a:cubicBezTo>
                      <a:pt x="1282" y="2016"/>
                      <a:pt x="1316" y="2015"/>
                      <a:pt x="1423" y="2010"/>
                    </a:cubicBezTo>
                    <a:cubicBezTo>
                      <a:pt x="1531" y="2005"/>
                      <a:pt x="1604" y="1988"/>
                      <a:pt x="1668" y="1963"/>
                    </a:cubicBezTo>
                    <a:cubicBezTo>
                      <a:pt x="1734" y="1937"/>
                      <a:pt x="1791" y="1903"/>
                      <a:pt x="1847" y="1847"/>
                    </a:cubicBezTo>
                    <a:cubicBezTo>
                      <a:pt x="1903" y="1791"/>
                      <a:pt x="1937" y="1734"/>
                      <a:pt x="1963" y="1668"/>
                    </a:cubicBezTo>
                    <a:cubicBezTo>
                      <a:pt x="1988" y="1604"/>
                      <a:pt x="2005" y="1531"/>
                      <a:pt x="2010" y="1423"/>
                    </a:cubicBezTo>
                    <a:cubicBezTo>
                      <a:pt x="2015" y="1316"/>
                      <a:pt x="2016" y="1282"/>
                      <a:pt x="2016" y="1008"/>
                    </a:cubicBezTo>
                    <a:cubicBezTo>
                      <a:pt x="2016" y="734"/>
                      <a:pt x="2015" y="700"/>
                      <a:pt x="2010" y="593"/>
                    </a:cubicBezTo>
                    <a:cubicBezTo>
                      <a:pt x="2005" y="485"/>
                      <a:pt x="1988" y="412"/>
                      <a:pt x="1963" y="348"/>
                    </a:cubicBezTo>
                    <a:cubicBezTo>
                      <a:pt x="1937" y="282"/>
                      <a:pt x="1903" y="225"/>
                      <a:pt x="1847" y="169"/>
                    </a:cubicBezTo>
                    <a:cubicBezTo>
                      <a:pt x="1791" y="113"/>
                      <a:pt x="1734" y="79"/>
                      <a:pt x="1668" y="53"/>
                    </a:cubicBezTo>
                    <a:cubicBezTo>
                      <a:pt x="1604" y="28"/>
                      <a:pt x="1531" y="11"/>
                      <a:pt x="1423" y="6"/>
                    </a:cubicBezTo>
                    <a:cubicBezTo>
                      <a:pt x="1316" y="1"/>
                      <a:pt x="1282" y="0"/>
                      <a:pt x="10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6">
                <a:extLst>
                  <a:ext uri="{FF2B5EF4-FFF2-40B4-BE49-F238E27FC236}">
                    <a16:creationId xmlns:a16="http://schemas.microsoft.com/office/drawing/2014/main" id="{B882109E-504A-E233-7DA7-EF5B5ADE760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231" y="1550"/>
                <a:ext cx="1216" cy="1218"/>
              </a:xfrm>
              <a:custGeom>
                <a:avLst/>
                <a:gdLst>
                  <a:gd name="T0" fmla="*/ 517 w 1034"/>
                  <a:gd name="T1" fmla="*/ 0 h 1034"/>
                  <a:gd name="T2" fmla="*/ 0 w 1034"/>
                  <a:gd name="T3" fmla="*/ 517 h 1034"/>
                  <a:gd name="T4" fmla="*/ 517 w 1034"/>
                  <a:gd name="T5" fmla="*/ 1034 h 1034"/>
                  <a:gd name="T6" fmla="*/ 1034 w 1034"/>
                  <a:gd name="T7" fmla="*/ 517 h 1034"/>
                  <a:gd name="T8" fmla="*/ 517 w 1034"/>
                  <a:gd name="T9" fmla="*/ 0 h 1034"/>
                  <a:gd name="T10" fmla="*/ 517 w 1034"/>
                  <a:gd name="T11" fmla="*/ 853 h 1034"/>
                  <a:gd name="T12" fmla="*/ 181 w 1034"/>
                  <a:gd name="T13" fmla="*/ 517 h 1034"/>
                  <a:gd name="T14" fmla="*/ 517 w 1034"/>
                  <a:gd name="T15" fmla="*/ 181 h 1034"/>
                  <a:gd name="T16" fmla="*/ 853 w 1034"/>
                  <a:gd name="T17" fmla="*/ 517 h 1034"/>
                  <a:gd name="T18" fmla="*/ 517 w 1034"/>
                  <a:gd name="T19" fmla="*/ 853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4" h="1034">
                    <a:moveTo>
                      <a:pt x="517" y="0"/>
                    </a:moveTo>
                    <a:cubicBezTo>
                      <a:pt x="231" y="0"/>
                      <a:pt x="0" y="231"/>
                      <a:pt x="0" y="517"/>
                    </a:cubicBezTo>
                    <a:cubicBezTo>
                      <a:pt x="0" y="803"/>
                      <a:pt x="231" y="1034"/>
                      <a:pt x="517" y="1034"/>
                    </a:cubicBezTo>
                    <a:cubicBezTo>
                      <a:pt x="803" y="1034"/>
                      <a:pt x="1034" y="803"/>
                      <a:pt x="1034" y="517"/>
                    </a:cubicBezTo>
                    <a:cubicBezTo>
                      <a:pt x="1034" y="231"/>
                      <a:pt x="803" y="0"/>
                      <a:pt x="517" y="0"/>
                    </a:cubicBezTo>
                    <a:close/>
                    <a:moveTo>
                      <a:pt x="517" y="853"/>
                    </a:moveTo>
                    <a:cubicBezTo>
                      <a:pt x="331" y="853"/>
                      <a:pt x="181" y="703"/>
                      <a:pt x="181" y="517"/>
                    </a:cubicBezTo>
                    <a:cubicBezTo>
                      <a:pt x="181" y="331"/>
                      <a:pt x="331" y="181"/>
                      <a:pt x="517" y="181"/>
                    </a:cubicBezTo>
                    <a:cubicBezTo>
                      <a:pt x="703" y="181"/>
                      <a:pt x="853" y="331"/>
                      <a:pt x="853" y="517"/>
                    </a:cubicBezTo>
                    <a:cubicBezTo>
                      <a:pt x="853" y="703"/>
                      <a:pt x="703" y="853"/>
                      <a:pt x="517" y="8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Oval 7">
                <a:extLst>
                  <a:ext uri="{FF2B5EF4-FFF2-40B4-BE49-F238E27FC236}">
                    <a16:creationId xmlns:a16="http://schemas.microsoft.com/office/drawing/2014/main" id="{9B6288A8-5CDF-23A6-BBEC-62EA8B7E085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329" y="1383"/>
                <a:ext cx="285" cy="28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C18DC95A-E6E7-E6E8-9AA3-A2ED22B26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77853" y="4081331"/>
              <a:ext cx="198712" cy="137160"/>
            </a:xfrm>
            <a:prstGeom prst="rect">
              <a:avLst/>
            </a:prstGeom>
          </p:spPr>
        </p:pic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B60697B6-C5CD-081C-B2BD-0AD7CA429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40535" y="4081331"/>
              <a:ext cx="137968" cy="137160"/>
            </a:xfrm>
            <a:prstGeom prst="rect">
              <a:avLst/>
            </a:prstGeom>
          </p:spPr>
        </p:pic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744BC0EA-4693-AA8C-378F-81E7B0BE23DE}"/>
              </a:ext>
            </a:extLst>
          </p:cNvPr>
          <p:cNvSpPr txBox="1"/>
          <p:nvPr userDrawn="1"/>
        </p:nvSpPr>
        <p:spPr bwMode="gray">
          <a:xfrm>
            <a:off x="3234929" y="5149207"/>
            <a:ext cx="3075817" cy="765594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 confidential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proprietary information of Qualcomm Technologies, Inc. and/or its affiliated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companies and all rights therein are expressly reserved. By accepting this material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recipient agrees that this material and the information contained therein will not be used,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copied, reproduced in whole or in part, nor its contents revealed in any manner to others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without the express written permission of Qualcomm Technologies, Inc. Nothing in these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materials 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646B856-483C-1B34-B426-2FC7C9A12E1C}"/>
              </a:ext>
            </a:extLst>
          </p:cNvPr>
          <p:cNvSpPr txBox="1"/>
          <p:nvPr userDrawn="1"/>
        </p:nvSpPr>
        <p:spPr bwMode="gray">
          <a:xfrm>
            <a:off x="6088857" y="5149208"/>
            <a:ext cx="3055144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is a trademark or registered trademark of Qualcomm Incorporated.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products and brand names may be trademarks or registered trademarks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</p:spTree>
    <p:extLst>
      <p:ext uri="{BB962C8B-B14F-4D97-AF65-F5344CB8AC3E}">
        <p14:creationId xmlns:p14="http://schemas.microsoft.com/office/powerpoint/2010/main" val="342430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C25286-F119-41CC-B936-A99D615BEB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November 2023</a:t>
            </a: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AE9D73-7428-4ADB-9D8D-FB2ECC5BA0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E0F447-7DAF-4F40-945E-510B714F88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9830A6D-8C9E-4B26-958C-BFDE032B009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883561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itle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8744E5A-C06A-4B60-BDC7-1D821CA9F5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48">
            <a:extLst>
              <a:ext uri="{FF2B5EF4-FFF2-40B4-BE49-F238E27FC236}">
                <a16:creationId xmlns:a16="http://schemas.microsoft.com/office/drawing/2014/main" id="{7FFBC827-F060-4124-9E77-70A3670A8E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0819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@snapdragon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11394C91-0ECD-4A2E-A5C6-77B0EFFDD1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A0D3CC-ABF9-394D-9BFB-0D9BEE41E3C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22B4B7F2-9257-E9BC-4E85-37019D2FEC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bg1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78FF28B7-017F-B3EE-EB3A-CD76353626B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7979B82-C39F-98CA-AA4A-EE4EA62DC2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5" y="484632"/>
            <a:ext cx="1454015" cy="369966"/>
          </a:xfrm>
          <a:prstGeom prst="rect">
            <a:avLst/>
          </a:prstGeom>
        </p:spPr>
      </p:pic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3C8CC7D-D393-2065-7AF4-980CFE94B2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94360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7199A3E9-BF97-138B-93A2-95BE682304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507457" y="594360"/>
            <a:ext cx="3396146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268261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3B2BBF7-2804-471D-B156-C43D3BE2AE94}"/>
              </a:ext>
            </a:extLst>
          </p:cNvPr>
          <p:cNvGrpSpPr/>
          <p:nvPr userDrawn="1"/>
        </p:nvGrpSpPr>
        <p:grpSpPr>
          <a:xfrm>
            <a:off x="4914900" y="-2853800"/>
            <a:ext cx="9144000" cy="12223054"/>
            <a:chOff x="2118610" y="-558521"/>
            <a:chExt cx="7954780" cy="7975042"/>
          </a:xfrm>
        </p:grpSpPr>
        <p:sp>
          <p:nvSpPr>
            <p:cNvPr id="9" name="Freeform 21">
              <a:extLst>
                <a:ext uri="{FF2B5EF4-FFF2-40B4-BE49-F238E27FC236}">
                  <a16:creationId xmlns:a16="http://schemas.microsoft.com/office/drawing/2014/main" id="{47560505-2EFD-4F5F-8152-2936FDB34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CD111E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" name="Freeform 22">
              <a:extLst>
                <a:ext uri="{FF2B5EF4-FFF2-40B4-BE49-F238E27FC236}">
                  <a16:creationId xmlns:a16="http://schemas.microsoft.com/office/drawing/2014/main" id="{DCA622B7-C125-476C-9874-54D3CC640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D81220"/>
            </a:solidFill>
            <a:ln>
              <a:noFill/>
            </a:ln>
            <a:effectLst>
              <a:outerShdw blurRad="304800" dist="304800" dir="8100000" algn="tr" rotWithShape="0">
                <a:srgbClr val="1F0306">
                  <a:alpha val="3490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1" name="Freeform 23">
              <a:extLst>
                <a:ext uri="{FF2B5EF4-FFF2-40B4-BE49-F238E27FC236}">
                  <a16:creationId xmlns:a16="http://schemas.microsoft.com/office/drawing/2014/main" id="{291979CC-F981-4686-9D45-BB9AE15D9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304800" dist="304800" dir="8100000" algn="tr" rotWithShape="0">
                <a:srgbClr val="160204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FABF63AC-C929-40F9-9844-0A21AE3749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304800" dist="304800">
                <a:srgbClr val="180204">
                  <a:alpha val="4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22" name="Text Placeholder 48">
            <a:extLst>
              <a:ext uri="{FF2B5EF4-FFF2-40B4-BE49-F238E27FC236}">
                <a16:creationId xmlns:a16="http://schemas.microsoft.com/office/drawing/2014/main" id="{92647A1B-6237-4C19-BE76-B28E84D67F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0819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@snapdragon</a:t>
            </a:r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6988F201-2BAB-47D5-B487-071113E796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marR="0" indent="0" algn="l" defTabSz="514350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lang="en-US" sz="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843309-E0A1-5247-9312-CC4E16618A4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30E485AF-557B-29F2-ADB1-D899FE0EDB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bg1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D97AA817-7754-311C-CCE1-0724407542E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F5F6F96-5CC0-BE5B-65FE-75C6F87E57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5" y="484632"/>
            <a:ext cx="1454015" cy="369966"/>
          </a:xfrm>
          <a:prstGeom prst="rect">
            <a:avLst/>
          </a:prstGeom>
        </p:spPr>
      </p:pic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F90869F0-7594-737E-73B6-F9EDF99972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94360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F3CEFD0B-12F7-A937-291D-4972CE5017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507457" y="594360"/>
            <a:ext cx="3396146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310683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itle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79E5F42-542A-481A-AC09-43F6241BD74A}"/>
              </a:ext>
            </a:extLst>
          </p:cNvPr>
          <p:cNvGrpSpPr/>
          <p:nvPr userDrawn="1"/>
        </p:nvGrpSpPr>
        <p:grpSpPr>
          <a:xfrm>
            <a:off x="4914900" y="-2852928"/>
            <a:ext cx="9144000" cy="12223054"/>
            <a:chOff x="2118610" y="-558521"/>
            <a:chExt cx="7954780" cy="7975042"/>
          </a:xfrm>
        </p:grpSpPr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5A869BCF-7F87-4BF7-AB41-1FA0DFF2D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05C30C20-6C83-4102-A838-D56643B62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  <a:effectLst>
              <a:outerShdw blurRad="304800" dist="304800" dir="8100000" algn="tr" rotWithShape="0">
                <a:schemeClr val="tx1"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7311AEAC-0F28-4615-A4A3-954D691DA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04800" dist="304800" dir="8100000" algn="tr" rotWithShape="0">
                <a:schemeClr val="tx1"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1EE6416D-7043-4B54-A1C5-AF321C854B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innerShdw blurRad="304800" dist="304800">
                <a:schemeClr val="tx1">
                  <a:alpha val="40000"/>
                </a:scheme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22" name="Text Placeholder 48">
            <a:extLst>
              <a:ext uri="{FF2B5EF4-FFF2-40B4-BE49-F238E27FC236}">
                <a16:creationId xmlns:a16="http://schemas.microsoft.com/office/drawing/2014/main" id="{86E6721A-8AAF-4279-A3B0-7499E60759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0819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tx2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@snapdragon</a:t>
            </a:r>
          </a:p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39154FE7-5393-43D1-8407-23E99F9462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marR="0" indent="0" algn="l" defTabSz="514350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lang="en-US" sz="600" kern="120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578684-7771-014A-A136-F6303FE2F8D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8809CAF7-2C64-531C-21AA-5FD1048CC6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tx2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FF1BC470-5233-7C79-4F94-9A01CCCACA3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85E29496-F18A-4DFC-5DC7-2C3355D470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94360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AD5B0B12-CD25-F45C-107C-20214F0A69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507457" y="594360"/>
            <a:ext cx="3396146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C4E2419-B480-369E-A69A-F2A56281C498}"/>
              </a:ext>
            </a:extLst>
          </p:cNvPr>
          <p:cNvCxnSpPr>
            <a:cxnSpLocks/>
          </p:cNvCxnSpPr>
          <p:nvPr userDrawn="1"/>
        </p:nvCxnSpPr>
        <p:spPr>
          <a:xfrm>
            <a:off x="9144000" y="-103695"/>
            <a:ext cx="0" cy="7117237"/>
          </a:xfrm>
          <a:prstGeom prst="line">
            <a:avLst/>
          </a:prstGeom>
          <a:ln w="12700" cap="rnd">
            <a:solidFill>
              <a:schemeClr val="accent6"/>
            </a:solidFill>
            <a:round/>
            <a:headEnd type="none" w="med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B1AF563-719C-F10B-D1AD-21E4DB854C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74" y="484632"/>
            <a:ext cx="1492039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4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itle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AC7379E-9221-4504-A35C-8C78D775AE3E}"/>
              </a:ext>
            </a:extLst>
          </p:cNvPr>
          <p:cNvGrpSpPr/>
          <p:nvPr userDrawn="1"/>
        </p:nvGrpSpPr>
        <p:grpSpPr>
          <a:xfrm>
            <a:off x="4914900" y="-2852928"/>
            <a:ext cx="9144000" cy="12223054"/>
            <a:chOff x="2118610" y="-558521"/>
            <a:chExt cx="7954780" cy="7975042"/>
          </a:xfrm>
        </p:grpSpPr>
        <p:sp>
          <p:nvSpPr>
            <p:cNvPr id="9" name="Freeform 21">
              <a:extLst>
                <a:ext uri="{FF2B5EF4-FFF2-40B4-BE49-F238E27FC236}">
                  <a16:creationId xmlns:a16="http://schemas.microsoft.com/office/drawing/2014/main" id="{A998E568-6104-4015-A12B-0BF7CD279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" name="Freeform 22">
              <a:extLst>
                <a:ext uri="{FF2B5EF4-FFF2-40B4-BE49-F238E27FC236}">
                  <a16:creationId xmlns:a16="http://schemas.microsoft.com/office/drawing/2014/main" id="{1CAD56E9-93CD-4334-A222-FACC74EBD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E7EBF1"/>
            </a:solidFill>
            <a:ln>
              <a:noFill/>
            </a:ln>
            <a:effectLst>
              <a:outerShdw blurRad="304800" dist="304800" dir="8100000" algn="tr" rotWithShape="0">
                <a:srgbClr val="0A0C10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1" name="Freeform 23">
              <a:extLst>
                <a:ext uri="{FF2B5EF4-FFF2-40B4-BE49-F238E27FC236}">
                  <a16:creationId xmlns:a16="http://schemas.microsoft.com/office/drawing/2014/main" id="{B2A77395-6B9A-454C-BD4B-C8309BEBF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304800" dist="304800" dir="8100000" algn="tr" rotWithShape="0">
                <a:srgbClr val="0A0C10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A46C356B-44EE-49B4-9FA3-C19D6CC8B7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innerShdw blurRad="304800" dist="304800">
                <a:srgbClr val="0A0C10">
                  <a:alpha val="4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22" name="Text Placeholder 48">
            <a:extLst>
              <a:ext uri="{FF2B5EF4-FFF2-40B4-BE49-F238E27FC236}">
                <a16:creationId xmlns:a16="http://schemas.microsoft.com/office/drawing/2014/main" id="{9F8ED3B4-DADB-442F-9CC2-3021306569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0819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tx2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@snapdragon</a:t>
            </a:r>
          </a:p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C63E2F76-C79D-4679-8E21-AE81853119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A4EC28-CF88-3F4E-8728-73E0896B7D4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55E74EB-6224-4F7F-D951-BDFBB141E1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tx2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F24B98AB-B36A-8633-1D45-18914CE2B98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7CDA7BE4-68B7-D9E1-BACF-378D2F8CCD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94360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B1CF0B89-699E-ED28-F437-240A73E8D4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507457" y="594360"/>
            <a:ext cx="3396146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18F6676-0191-CED1-4FEE-CB9C82CDD0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74" y="484632"/>
            <a:ext cx="1492039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4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itle Gun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AC7379E-9221-4504-A35C-8C78D775AE3E}"/>
              </a:ext>
            </a:extLst>
          </p:cNvPr>
          <p:cNvGrpSpPr/>
          <p:nvPr userDrawn="1"/>
        </p:nvGrpSpPr>
        <p:grpSpPr>
          <a:xfrm>
            <a:off x="4914900" y="-2852928"/>
            <a:ext cx="9144000" cy="12223054"/>
            <a:chOff x="2118610" y="-558521"/>
            <a:chExt cx="7954780" cy="7975042"/>
          </a:xfrm>
        </p:grpSpPr>
        <p:sp>
          <p:nvSpPr>
            <p:cNvPr id="9" name="Freeform 21">
              <a:extLst>
                <a:ext uri="{FF2B5EF4-FFF2-40B4-BE49-F238E27FC236}">
                  <a16:creationId xmlns:a16="http://schemas.microsoft.com/office/drawing/2014/main" id="{A998E568-6104-4015-A12B-0BF7CD279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4A5A75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" name="Freeform 22">
              <a:extLst>
                <a:ext uri="{FF2B5EF4-FFF2-40B4-BE49-F238E27FC236}">
                  <a16:creationId xmlns:a16="http://schemas.microsoft.com/office/drawing/2014/main" id="{1CAD56E9-93CD-4334-A222-FACC74EBD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44536C"/>
            </a:solidFill>
            <a:ln>
              <a:noFill/>
            </a:ln>
            <a:effectLst>
              <a:outerShdw blurRad="304800" dist="304800" dir="8100000" algn="tr" rotWithShape="0">
                <a:srgbClr val="0A0C10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1" name="Freeform 23">
              <a:extLst>
                <a:ext uri="{FF2B5EF4-FFF2-40B4-BE49-F238E27FC236}">
                  <a16:creationId xmlns:a16="http://schemas.microsoft.com/office/drawing/2014/main" id="{B2A77395-6B9A-454C-BD4B-C8309BEBF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304800" dist="304800" dir="8100000" algn="tr" rotWithShape="0">
                <a:srgbClr val="0A0C10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A46C356B-44EE-49B4-9FA3-C19D6CC8B7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innerShdw blurRad="304800" dist="304800">
                <a:srgbClr val="0A0C10">
                  <a:alpha val="4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22" name="Text Placeholder 48">
            <a:extLst>
              <a:ext uri="{FF2B5EF4-FFF2-40B4-BE49-F238E27FC236}">
                <a16:creationId xmlns:a16="http://schemas.microsoft.com/office/drawing/2014/main" id="{9F8ED3B4-DADB-442F-9CC2-3021306569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0819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@snapdragon</a:t>
            </a:r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A63057AE-C887-4D0E-8019-7DAD9E9382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84F95E-5B15-0A43-BF2C-D4BD1E2149F6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1686CFED-6B7A-ABE5-FFE2-2F98EB36C9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bg1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6A4AD927-A104-7585-FBB2-355DDFC4E9F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B1AADF3-7E95-FC72-419F-A542DFE8C5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5" y="484632"/>
            <a:ext cx="1454015" cy="369966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3FBC4CE4-0F6E-59F8-9114-E021C27B99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94360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3F49D4FA-FE36-D3AB-A4C5-0024F131BF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507457" y="594360"/>
            <a:ext cx="3396146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412380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itle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0A697E7-8EE0-42AD-85FC-7243FF44AFBC}"/>
              </a:ext>
            </a:extLst>
          </p:cNvPr>
          <p:cNvGrpSpPr/>
          <p:nvPr userDrawn="1"/>
        </p:nvGrpSpPr>
        <p:grpSpPr>
          <a:xfrm>
            <a:off x="4914900" y="-2852928"/>
            <a:ext cx="9144000" cy="12223054"/>
            <a:chOff x="2118610" y="-558521"/>
            <a:chExt cx="7954780" cy="7975042"/>
          </a:xfrm>
          <a:effectLst>
            <a:outerShdw blurRad="741743" dist="38100" dir="8100000" algn="tr" rotWithShape="0">
              <a:prstClr val="black">
                <a:alpha val="50550"/>
              </a:prstClr>
            </a:outerShdw>
          </a:effectLst>
        </p:grpSpPr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6CB1826F-DC2F-42C7-91D1-FEC2A509F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DDB1A6C9-78D5-48FB-990B-E7734DBB5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092139"/>
            </a:solidFill>
            <a:ln>
              <a:noFill/>
            </a:ln>
            <a:effectLst>
              <a:outerShdw blurRad="304800" dist="304800" dir="8100000" algn="tr" rotWithShape="0">
                <a:srgbClr val="030A11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02FF7922-0161-4F8A-9A1D-7B958B3A5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304800" dist="304800" dir="8100000" algn="tr" rotWithShape="0">
                <a:srgbClr val="030A11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8" name="Freeform 23">
              <a:extLst>
                <a:ext uri="{FF2B5EF4-FFF2-40B4-BE49-F238E27FC236}">
                  <a16:creationId xmlns:a16="http://schemas.microsoft.com/office/drawing/2014/main" id="{7D521DCB-6825-41A5-B175-75919D297C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innerShdw blurRad="304800" dist="304800">
                <a:srgbClr val="030A11">
                  <a:alpha val="4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30" name="Text Placeholder 48">
            <a:extLst>
              <a:ext uri="{FF2B5EF4-FFF2-40B4-BE49-F238E27FC236}">
                <a16:creationId xmlns:a16="http://schemas.microsoft.com/office/drawing/2014/main" id="{4F8C16DE-5A81-4F2F-A856-146C2753C7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0819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@snapdragon</a:t>
            </a:r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944A1A71-C28C-4511-9F63-4A3C1F0CC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4357B0-A3CD-6045-8BDB-9045570C678A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F149CF9A-FDF7-3A71-4048-CA3A015E3C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bg1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9A2509F8-6F19-2B6F-A314-F1D5494BB36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9EEA51-FF18-8B06-DED7-C8EC5E87D3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5" y="484632"/>
            <a:ext cx="1454015" cy="369966"/>
          </a:xfrm>
          <a:prstGeom prst="rect">
            <a:avLst/>
          </a:prstGeom>
        </p:spPr>
      </p:pic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B03A068B-130F-5EFE-0075-595323A9AF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94360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68613E5-36A8-75D1-46BC-66773839FC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507457" y="594360"/>
            <a:ext cx="3396146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20566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Agenda Big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AD5696-B4ED-4B82-A4B1-160E4E14F343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>
                <a:solidFill>
                  <a:srgbClr val="D1111F"/>
                </a:solidFill>
                <a:effectLst>
                  <a:innerShdw blurRad="38100" dist="25400" dir="8100000">
                    <a:srgbClr val="180204">
                      <a:alpha val="49804"/>
                    </a:srgbClr>
                  </a:innerShdw>
                </a:effectLst>
              </a:rPr>
              <a:t>Agenda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3F56594-1474-F14B-A41D-F43DD6BD51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3405" y="957453"/>
            <a:ext cx="6940154" cy="5339922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bg1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bg1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bg1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bg1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7F365F-7EEE-AA45-8532-53CE290F3047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50454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Agenda Big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F16D486-1F9F-4D6A-9183-FBCBC2827DD3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3B9127-D8AF-E548-8A0E-E6141B702B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3405" y="957453"/>
            <a:ext cx="6940154" cy="5339922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tx2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tx2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tx2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21317D-AD5C-6F5F-F6A6-3BDC6388892A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74066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Agenda Big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F16D486-1F9F-4D6A-9183-FBCBC2827DD3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2CF8E38-04A3-A34E-B57D-0814CF3DE5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3405" y="957453"/>
            <a:ext cx="6940154" cy="5339922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tx2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tx2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tx2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DE8135-DEA4-D944-85A4-19C6AF52940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55034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Agenda Big Gun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9C6A978-F95A-43B4-91EE-66A1EFC2CDD7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>
                <a:solidFill>
                  <a:srgbClr val="36445C"/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805FA2C-F21B-EE4F-A31C-ECD531B1E2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3405" y="957453"/>
            <a:ext cx="6940154" cy="5339922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bg1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bg1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bg1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bg1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FEECC4-DC29-1941-A6E0-5ACEFD341DF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91978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298" y="1933395"/>
            <a:ext cx="8574733" cy="4817029"/>
          </a:xfrm>
        </p:spPr>
        <p:txBody>
          <a:bodyPr>
            <a:normAutofit/>
          </a:bodyPr>
          <a:lstStyle>
            <a:lvl1pPr>
              <a:defRPr>
                <a:latin typeface="Qualcomm Office Regular" pitchFamily="34" charset="0"/>
              </a:defRPr>
            </a:lvl1pPr>
            <a:lvl2pPr>
              <a:defRPr>
                <a:latin typeface="Qualcomm Office Regular" pitchFamily="34" charset="0"/>
              </a:defRPr>
            </a:lvl2pPr>
            <a:lvl3pPr>
              <a:defRPr>
                <a:latin typeface="Qualcomm Office Regular" pitchFamily="34" charset="0"/>
              </a:defRPr>
            </a:lvl3pPr>
            <a:lvl4pPr>
              <a:defRPr lang="en-US" sz="1200" kern="1200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Qualcomm Office Regular" pitchFamily="34" charset="0"/>
                <a:ea typeface="+mn-ea"/>
                <a:cs typeface="Arial" pitchFamily="34" charset="0"/>
              </a:defRPr>
            </a:lvl4pPr>
            <a:lvl5pPr marL="1200470" indent="-260673">
              <a:buFont typeface="Qualcomm Regular" pitchFamily="34" charset="0"/>
              <a:buChar char="−"/>
              <a:defRPr/>
            </a:lvl5pPr>
            <a:lvl6pPr marL="1629209" indent="0">
              <a:buNone/>
              <a:defRPr sz="12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77773" y="504825"/>
            <a:ext cx="8588453" cy="0"/>
          </a:xfrm>
          <a:prstGeom prst="line">
            <a:avLst/>
          </a:prstGeom>
          <a:ln w="47625">
            <a:gradFill flip="none" rotWithShape="1">
              <a:gsLst>
                <a:gs pos="100000">
                  <a:srgbClr val="004274"/>
                </a:gs>
                <a:gs pos="0">
                  <a:srgbClr val="008E95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12653" y="788490"/>
            <a:ext cx="8574733" cy="40408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>
                <a:latin typeface="Qualcomm Office Regular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212653" y="1426465"/>
            <a:ext cx="8574733" cy="263149"/>
          </a:xfrm>
        </p:spPr>
        <p:txBody>
          <a:bodyPr tIns="0" bIns="0" anchor="t"/>
          <a:lstStyle>
            <a:lvl1pPr marL="0" indent="0">
              <a:buNone/>
              <a:defRPr sz="1800" b="0">
                <a:solidFill>
                  <a:schemeClr val="bg2"/>
                </a:solidFill>
                <a:latin typeface="Qualcomm Office Regular" pitchFamily="34" charset="0"/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12407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Agenda Big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B815781-8802-814C-ABFE-690425339A6D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 dirty="0">
                <a:solidFill>
                  <a:schemeClr val="accent6">
                    <a:lumMod val="50000"/>
                  </a:schemeClr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95E9130-3F7C-1B46-B3AF-1C700B3C6E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3405" y="957453"/>
            <a:ext cx="6940154" cy="5339922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bg1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bg1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bg1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bg1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9F154B-536A-D226-DF30-F2C6EA881FA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65642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Agenda 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55">
            <a:extLst>
              <a:ext uri="{FF2B5EF4-FFF2-40B4-BE49-F238E27FC236}">
                <a16:creationId xmlns:a16="http://schemas.microsoft.com/office/drawing/2014/main" id="{A6727AA1-A1B1-4941-9657-C92FF7F7A61A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bg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BF75E4EE-9BED-424E-9E5C-1EAED3586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635343" y="3123223"/>
            <a:ext cx="5823317" cy="271469"/>
          </a:xfrm>
        </p:spPr>
        <p:txBody>
          <a:bodyPr wrap="square" anchor="t">
            <a:sp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080BE5C-026A-824A-9F24-7CDA1BA227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5002" y="1015158"/>
            <a:ext cx="6861742" cy="5339923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tx2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tx2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tx2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26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Agenda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55">
            <a:extLst>
              <a:ext uri="{FF2B5EF4-FFF2-40B4-BE49-F238E27FC236}">
                <a16:creationId xmlns:a16="http://schemas.microsoft.com/office/drawing/2014/main" id="{A6727AA1-A1B1-4941-9657-C92FF7F7A61A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bg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BF75E4EE-9BED-424E-9E5C-1EAED3586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635343" y="3123223"/>
            <a:ext cx="5823317" cy="271469"/>
          </a:xfrm>
        </p:spPr>
        <p:txBody>
          <a:bodyPr wrap="square" anchor="t">
            <a:spAutoFit/>
          </a:bodyPr>
          <a:lstStyle>
            <a:lvl1pPr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2B492E3-40DB-A744-A544-A637244B80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5002" y="1015158"/>
            <a:ext cx="6861742" cy="5339923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tx2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tx2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tx2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Agenda Nicke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55">
            <a:extLst>
              <a:ext uri="{FF2B5EF4-FFF2-40B4-BE49-F238E27FC236}">
                <a16:creationId xmlns:a16="http://schemas.microsoft.com/office/drawing/2014/main" id="{A6727AA1-A1B1-4941-9657-C92FF7F7A61A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accent6">
              <a:lumMod val="40000"/>
              <a:lumOff val="60000"/>
            </a:schemeClr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BF75E4EE-9BED-424E-9E5C-1EAED3586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635343" y="3123223"/>
            <a:ext cx="5823317" cy="271469"/>
          </a:xfrm>
        </p:spPr>
        <p:txBody>
          <a:bodyPr wrap="square" anchor="t">
            <a:spAutoFit/>
          </a:bodyPr>
          <a:lstStyle>
            <a:lvl1pPr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D146A33-9805-4C48-A6F6-875CFC7CEE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5002" y="1015158"/>
            <a:ext cx="6861742" cy="5339923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tx2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tx2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tx2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87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Agenda Gunmet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Single Corner Rounded 55">
            <a:extLst>
              <a:ext uri="{FF2B5EF4-FFF2-40B4-BE49-F238E27FC236}">
                <a16:creationId xmlns:a16="http://schemas.microsoft.com/office/drawing/2014/main" id="{F8479696-5776-4351-9904-F9783F17DE92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accent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B25BB882-FF84-4997-A4A9-C537179AE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635343" y="3123223"/>
            <a:ext cx="5823317" cy="271469"/>
          </a:xfrm>
        </p:spPr>
        <p:txBody>
          <a:bodyPr wrap="square" anchor="t">
            <a:sp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D2FAD59-06FA-664F-B2AC-846E9295BAD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5002" y="1015158"/>
            <a:ext cx="6861742" cy="5339923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tx2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tx2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tx2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24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Agenda Midn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55">
            <a:extLst>
              <a:ext uri="{FF2B5EF4-FFF2-40B4-BE49-F238E27FC236}">
                <a16:creationId xmlns:a16="http://schemas.microsoft.com/office/drawing/2014/main" id="{7429ABC3-9EBB-47B5-BFD6-442F69DFAB3A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tx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28AA9EC-32E1-43B6-A637-836E83AC4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635343" y="3123223"/>
            <a:ext cx="5823317" cy="271469"/>
          </a:xfrm>
        </p:spPr>
        <p:txBody>
          <a:bodyPr wrap="square" anchor="t">
            <a:sp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3B8DC1D-A596-0743-91CF-4035BACF78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5002" y="1015158"/>
            <a:ext cx="6861742" cy="5339923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tx2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tx2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tx2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2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BD75C9-39AE-48FF-827B-E1B635F8E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96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6AE47-124D-4375-A81B-30BAF658BA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27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6AE47-124D-4375-A81B-30BAF658BA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70A64B2B-7631-4F26-8A92-DDCFC848C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545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 and (Subtitle with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C4B80B4-5715-4F96-83DC-B3F7CF22C5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642" y="1088136"/>
            <a:ext cx="8390334" cy="236347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6C18923-35DB-3B4A-861B-A5445F6BE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30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8744E5A-C06A-4B60-BDC7-1D821CA9F5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640E281-C50E-4848-91E6-FC33A602A6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bg1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4169139-C0DB-6241-B1E6-BBBF31EE72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12165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48">
            <a:extLst>
              <a:ext uri="{FF2B5EF4-FFF2-40B4-BE49-F238E27FC236}">
                <a16:creationId xmlns:a16="http://schemas.microsoft.com/office/drawing/2014/main" id="{79B5B91D-44E9-C946-8602-7115E58F4F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0818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</a:t>
            </a:r>
            <a:r>
              <a:rPr lang="en-US" dirty="0" err="1"/>
              <a:t>qualcomm</a:t>
            </a:r>
            <a:endParaRPr lang="en-US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62C0E76A-32B9-4D4D-B734-7A849718BDE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6E23F990-94BF-5E49-B3E1-907A3E5E23F6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361828" y="460181"/>
            <a:ext cx="1074743" cy="262653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EDBCEA-3011-7246-B482-3F2BC945635D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F15FD80-2861-F44E-7FFE-F838CFAF2B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327673" y="512165"/>
            <a:ext cx="3587353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327493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 and Takeawa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6AE47-124D-4375-A81B-30BAF658BA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5543550" cy="2714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70A64B2B-7631-4F26-8A92-DDCFC848C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554410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AF42B5A-06ED-4E95-BBB8-F57FEE1F84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22255" y="2058988"/>
            <a:ext cx="2150270" cy="41116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91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6AE47-124D-4375-A81B-30BAF658BA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302864"/>
            <a:ext cx="1956197" cy="5429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8694D2CA-57FD-5A41-B5C7-1F8CECC661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0642" y="3904317"/>
            <a:ext cx="1956392" cy="119853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14313" indent="-214313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6219" indent="-226219" algn="l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1502569" algn="l"/>
              </a:tabLst>
              <a:defRPr sz="1050"/>
            </a:lvl2pPr>
            <a:lvl3pPr marL="428625" indent="-202406" algn="l"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350"/>
            </a:lvl3pPr>
            <a:lvl4pPr marL="428625" indent="-202406" algn="l"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50"/>
            </a:lvl4pPr>
            <a:lvl5pPr marL="638175" indent="-209550" algn="l">
              <a:spcBef>
                <a:spcPts val="56"/>
              </a:spcBef>
              <a:spcAft>
                <a:spcPts val="56"/>
              </a:spcAft>
              <a:buFont typeface="Arial" panose="020B0604020202020204" pitchFamily="34" charset="0"/>
              <a:buChar char="•"/>
              <a:tabLst/>
              <a:defRPr sz="1050" b="0"/>
            </a:lvl5pPr>
            <a:lvl6pPr marL="600075" indent="-600075" algn="l">
              <a:buFont typeface="Arial" panose="020B0604020202020204" pitchFamily="34" charset="0"/>
              <a:buChar char="•"/>
              <a:tabLst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189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6390C4F-C50D-4EA4-B36C-FD3A6D8926A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70642" y="1719073"/>
            <a:ext cx="8401883" cy="46817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159A567-2827-4283-996F-D7A0CA0EF0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F0B1F7-90FE-4E45-AE1D-CC54EF32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19"/>
            <a:ext cx="8390334" cy="2714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987CC11A-8DA4-4916-8DFB-F437A992D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176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7F4401FC-F573-4309-842E-AC6E5E74AE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02C8A-139B-42AA-8D3F-9C22C8119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AF19BEBD-2928-4786-BEF4-FBBB3E67727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71475" y="1719073"/>
            <a:ext cx="409994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D7EE507B-4794-44AC-A49E-5EA7EBB1162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61869" y="1719073"/>
            <a:ext cx="409994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59254D1F-E01C-4A77-9600-A795D1694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4522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3DBA47E8-0BB6-435E-8840-540F634338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D8C327-DEE2-459B-8C84-74C50D49D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50F9D0A8-20C5-41C2-8A23-1A7CCDCDBA4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71475" y="1719073"/>
            <a:ext cx="267462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39BE2B26-0354-43FC-B500-68FC84B4087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234690" y="1719073"/>
            <a:ext cx="267462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D85C0699-4F77-4570-8280-EBE59E071A4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087189" y="1719073"/>
            <a:ext cx="267462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Subtitle">
            <a:extLst>
              <a:ext uri="{FF2B5EF4-FFF2-40B4-BE49-F238E27FC236}">
                <a16:creationId xmlns:a16="http://schemas.microsoft.com/office/drawing/2014/main" id="{0A02D598-0894-4B6B-89A6-48B8073C9D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4125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itle and Subtitle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F3A8CC-E70D-4655-9738-607E9AB570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BAE2EEE-D744-4DCE-AA4D-329EBB37E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8390334" cy="2714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851BFC7F-08CD-484C-AEAC-FDDD29DB91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270F94-B0D0-418A-A0DA-8F392DF00CE2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7A4937-F361-A84D-BBA4-930690AF585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88951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 and Subtitle White">
    <p:bg>
      <p:bgPr>
        <a:solidFill>
          <a:srgbClr val="FA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453A31F0-4DB5-457C-A903-35FF518AB4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09C22E6-2FE0-490B-BAC5-88E5C6751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8390334" cy="2714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8FF0793D-08C6-4F61-A423-730FEF5A6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9651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 and Subtitle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453A31F0-4DB5-457C-A903-35FF518AB4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09C22E6-2FE0-490B-BAC5-88E5C6751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8390334" cy="2714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8FF0793D-08C6-4F61-A423-730FEF5A6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291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itle and Subtitle Gun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D80C37-2083-4D37-BD1B-FD58CA4160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C8663155-F71F-4E37-929E-734AA04A2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8390334" cy="2714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1AA9D118-B949-48F9-8441-498DC3CA5E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35D76E-32AD-4DEE-90A0-93ECEF4B0FFC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838838-BE57-E34A-ABF5-2C0070416E05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80310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itle and Subtitle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6824E5-24D4-439C-96E3-DE800C32FF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0321B3C6-CCC0-410B-99D2-AF5F9DBD6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8390334" cy="2714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7338B18C-2B89-4572-910C-EA1F43F15A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780F14-570B-4BDF-BDF0-3FE3F89E0B59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 dirty="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7E57D-E08F-644F-934B-0835F92FB4B9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99218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8">
            <a:extLst>
              <a:ext uri="{FF2B5EF4-FFF2-40B4-BE49-F238E27FC236}">
                <a16:creationId xmlns:a16="http://schemas.microsoft.com/office/drawing/2014/main" id="{FA702086-7005-4270-9600-3E0409C7EC66}"/>
              </a:ext>
            </a:extLst>
          </p:cNvPr>
          <p:cNvSpPr>
            <a:spLocks/>
          </p:cNvSpPr>
          <p:nvPr userDrawn="1"/>
        </p:nvSpPr>
        <p:spPr bwMode="auto">
          <a:xfrm>
            <a:off x="-657225" y="4977549"/>
            <a:ext cx="9414179" cy="3889360"/>
          </a:xfrm>
          <a:custGeom>
            <a:avLst/>
            <a:gdLst>
              <a:gd name="T0" fmla="*/ 2068 w 2327"/>
              <a:gd name="T1" fmla="*/ 28 h 720"/>
              <a:gd name="T2" fmla="*/ 2029 w 2327"/>
              <a:gd name="T3" fmla="*/ 0 h 720"/>
              <a:gd name="T4" fmla="*/ 1921 w 2327"/>
              <a:gd name="T5" fmla="*/ 0 h 720"/>
              <a:gd name="T6" fmla="*/ 1881 w 2327"/>
              <a:gd name="T7" fmla="*/ 28 h 720"/>
              <a:gd name="T8" fmla="*/ 1706 w 2327"/>
              <a:gd name="T9" fmla="*/ 507 h 720"/>
              <a:gd name="T10" fmla="*/ 1525 w 2327"/>
              <a:gd name="T11" fmla="*/ 28 h 720"/>
              <a:gd name="T12" fmla="*/ 1486 w 2327"/>
              <a:gd name="T13" fmla="*/ 0 h 720"/>
              <a:gd name="T14" fmla="*/ 1379 w 2327"/>
              <a:gd name="T15" fmla="*/ 0 h 720"/>
              <a:gd name="T16" fmla="*/ 1340 w 2327"/>
              <a:gd name="T17" fmla="*/ 28 h 720"/>
              <a:gd name="T18" fmla="*/ 1163 w 2327"/>
              <a:gd name="T19" fmla="*/ 507 h 720"/>
              <a:gd name="T20" fmla="*/ 985 w 2327"/>
              <a:gd name="T21" fmla="*/ 28 h 720"/>
              <a:gd name="T22" fmla="*/ 946 w 2327"/>
              <a:gd name="T23" fmla="*/ 0 h 720"/>
              <a:gd name="T24" fmla="*/ 840 w 2327"/>
              <a:gd name="T25" fmla="*/ 0 h 720"/>
              <a:gd name="T26" fmla="*/ 800 w 2327"/>
              <a:gd name="T27" fmla="*/ 28 h 720"/>
              <a:gd name="T28" fmla="*/ 621 w 2327"/>
              <a:gd name="T29" fmla="*/ 507 h 720"/>
              <a:gd name="T30" fmla="*/ 444 w 2327"/>
              <a:gd name="T31" fmla="*/ 28 h 720"/>
              <a:gd name="T32" fmla="*/ 406 w 2327"/>
              <a:gd name="T33" fmla="*/ 0 h 720"/>
              <a:gd name="T34" fmla="*/ 297 w 2327"/>
              <a:gd name="T35" fmla="*/ 0 h 720"/>
              <a:gd name="T36" fmla="*/ 258 w 2327"/>
              <a:gd name="T37" fmla="*/ 28 h 720"/>
              <a:gd name="T38" fmla="*/ 6 w 2327"/>
              <a:gd name="T39" fmla="*/ 684 h 720"/>
              <a:gd name="T40" fmla="*/ 31 w 2327"/>
              <a:gd name="T41" fmla="*/ 720 h 720"/>
              <a:gd name="T42" fmla="*/ 127 w 2327"/>
              <a:gd name="T43" fmla="*/ 720 h 720"/>
              <a:gd name="T44" fmla="*/ 166 w 2327"/>
              <a:gd name="T45" fmla="*/ 693 h 720"/>
              <a:gd name="T46" fmla="*/ 351 w 2327"/>
              <a:gd name="T47" fmla="*/ 198 h 720"/>
              <a:gd name="T48" fmla="*/ 536 w 2327"/>
              <a:gd name="T49" fmla="*/ 693 h 720"/>
              <a:gd name="T50" fmla="*/ 575 w 2327"/>
              <a:gd name="T51" fmla="*/ 720 h 720"/>
              <a:gd name="T52" fmla="*/ 663 w 2327"/>
              <a:gd name="T53" fmla="*/ 720 h 720"/>
              <a:gd name="T54" fmla="*/ 703 w 2327"/>
              <a:gd name="T55" fmla="*/ 693 h 720"/>
              <a:gd name="T56" fmla="*/ 892 w 2327"/>
              <a:gd name="T57" fmla="*/ 198 h 720"/>
              <a:gd name="T58" fmla="*/ 1075 w 2327"/>
              <a:gd name="T59" fmla="*/ 693 h 720"/>
              <a:gd name="T60" fmla="*/ 1115 w 2327"/>
              <a:gd name="T61" fmla="*/ 720 h 720"/>
              <a:gd name="T62" fmla="*/ 1208 w 2327"/>
              <a:gd name="T63" fmla="*/ 720 h 720"/>
              <a:gd name="T64" fmla="*/ 1247 w 2327"/>
              <a:gd name="T65" fmla="*/ 693 h 720"/>
              <a:gd name="T66" fmla="*/ 1432 w 2327"/>
              <a:gd name="T67" fmla="*/ 198 h 720"/>
              <a:gd name="T68" fmla="*/ 1620 w 2327"/>
              <a:gd name="T69" fmla="*/ 693 h 720"/>
              <a:gd name="T70" fmla="*/ 1659 w 2327"/>
              <a:gd name="T71" fmla="*/ 720 h 720"/>
              <a:gd name="T72" fmla="*/ 1748 w 2327"/>
              <a:gd name="T73" fmla="*/ 720 h 720"/>
              <a:gd name="T74" fmla="*/ 1787 w 2327"/>
              <a:gd name="T75" fmla="*/ 693 h 720"/>
              <a:gd name="T76" fmla="*/ 1973 w 2327"/>
              <a:gd name="T77" fmla="*/ 201 h 720"/>
              <a:gd name="T78" fmla="*/ 2156 w 2327"/>
              <a:gd name="T79" fmla="*/ 693 h 720"/>
              <a:gd name="T80" fmla="*/ 2196 w 2327"/>
              <a:gd name="T81" fmla="*/ 720 h 720"/>
              <a:gd name="T82" fmla="*/ 2295 w 2327"/>
              <a:gd name="T83" fmla="*/ 720 h 720"/>
              <a:gd name="T84" fmla="*/ 2319 w 2327"/>
              <a:gd name="T85" fmla="*/ 684 h 720"/>
              <a:gd name="T86" fmla="*/ 2068 w 2327"/>
              <a:gd name="T87" fmla="*/ 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27" h="720">
                <a:moveTo>
                  <a:pt x="2068" y="28"/>
                </a:moveTo>
                <a:cubicBezTo>
                  <a:pt x="2060" y="9"/>
                  <a:pt x="2047" y="0"/>
                  <a:pt x="2029" y="0"/>
                </a:cubicBezTo>
                <a:cubicBezTo>
                  <a:pt x="2029" y="0"/>
                  <a:pt x="2029" y="0"/>
                  <a:pt x="1921" y="0"/>
                </a:cubicBezTo>
                <a:cubicBezTo>
                  <a:pt x="1903" y="0"/>
                  <a:pt x="1889" y="9"/>
                  <a:pt x="1881" y="28"/>
                </a:cubicBezTo>
                <a:cubicBezTo>
                  <a:pt x="1881" y="28"/>
                  <a:pt x="1881" y="28"/>
                  <a:pt x="1706" y="507"/>
                </a:cubicBezTo>
                <a:cubicBezTo>
                  <a:pt x="1706" y="507"/>
                  <a:pt x="1706" y="507"/>
                  <a:pt x="1525" y="28"/>
                </a:cubicBezTo>
                <a:cubicBezTo>
                  <a:pt x="1517" y="9"/>
                  <a:pt x="1504" y="0"/>
                  <a:pt x="1486" y="0"/>
                </a:cubicBezTo>
                <a:cubicBezTo>
                  <a:pt x="1486" y="0"/>
                  <a:pt x="1486" y="0"/>
                  <a:pt x="1379" y="0"/>
                </a:cubicBezTo>
                <a:cubicBezTo>
                  <a:pt x="1361" y="0"/>
                  <a:pt x="1348" y="9"/>
                  <a:pt x="1340" y="28"/>
                </a:cubicBezTo>
                <a:cubicBezTo>
                  <a:pt x="1340" y="28"/>
                  <a:pt x="1340" y="28"/>
                  <a:pt x="1163" y="507"/>
                </a:cubicBezTo>
                <a:cubicBezTo>
                  <a:pt x="1163" y="507"/>
                  <a:pt x="1163" y="507"/>
                  <a:pt x="985" y="28"/>
                </a:cubicBezTo>
                <a:cubicBezTo>
                  <a:pt x="978" y="9"/>
                  <a:pt x="964" y="0"/>
                  <a:pt x="946" y="0"/>
                </a:cubicBezTo>
                <a:cubicBezTo>
                  <a:pt x="946" y="0"/>
                  <a:pt x="946" y="0"/>
                  <a:pt x="840" y="0"/>
                </a:cubicBezTo>
                <a:cubicBezTo>
                  <a:pt x="822" y="0"/>
                  <a:pt x="808" y="9"/>
                  <a:pt x="800" y="28"/>
                </a:cubicBezTo>
                <a:cubicBezTo>
                  <a:pt x="800" y="28"/>
                  <a:pt x="800" y="28"/>
                  <a:pt x="621" y="507"/>
                </a:cubicBezTo>
                <a:cubicBezTo>
                  <a:pt x="621" y="507"/>
                  <a:pt x="621" y="507"/>
                  <a:pt x="444" y="28"/>
                </a:cubicBezTo>
                <a:cubicBezTo>
                  <a:pt x="436" y="9"/>
                  <a:pt x="424" y="0"/>
                  <a:pt x="406" y="0"/>
                </a:cubicBezTo>
                <a:cubicBezTo>
                  <a:pt x="406" y="0"/>
                  <a:pt x="406" y="0"/>
                  <a:pt x="297" y="0"/>
                </a:cubicBezTo>
                <a:cubicBezTo>
                  <a:pt x="279" y="0"/>
                  <a:pt x="265" y="9"/>
                  <a:pt x="258" y="28"/>
                </a:cubicBezTo>
                <a:cubicBezTo>
                  <a:pt x="258" y="28"/>
                  <a:pt x="258" y="28"/>
                  <a:pt x="6" y="684"/>
                </a:cubicBezTo>
                <a:cubicBezTo>
                  <a:pt x="0" y="702"/>
                  <a:pt x="8" y="720"/>
                  <a:pt x="31" y="720"/>
                </a:cubicBezTo>
                <a:cubicBezTo>
                  <a:pt x="31" y="720"/>
                  <a:pt x="31" y="720"/>
                  <a:pt x="127" y="720"/>
                </a:cubicBezTo>
                <a:cubicBezTo>
                  <a:pt x="145" y="720"/>
                  <a:pt x="160" y="711"/>
                  <a:pt x="166" y="693"/>
                </a:cubicBezTo>
                <a:cubicBezTo>
                  <a:pt x="166" y="693"/>
                  <a:pt x="166" y="693"/>
                  <a:pt x="351" y="198"/>
                </a:cubicBezTo>
                <a:cubicBezTo>
                  <a:pt x="351" y="198"/>
                  <a:pt x="351" y="198"/>
                  <a:pt x="536" y="693"/>
                </a:cubicBezTo>
                <a:cubicBezTo>
                  <a:pt x="543" y="712"/>
                  <a:pt x="557" y="720"/>
                  <a:pt x="575" y="720"/>
                </a:cubicBezTo>
                <a:cubicBezTo>
                  <a:pt x="575" y="720"/>
                  <a:pt x="575" y="720"/>
                  <a:pt x="663" y="720"/>
                </a:cubicBezTo>
                <a:cubicBezTo>
                  <a:pt x="682" y="720"/>
                  <a:pt x="695" y="712"/>
                  <a:pt x="703" y="693"/>
                </a:cubicBezTo>
                <a:cubicBezTo>
                  <a:pt x="703" y="693"/>
                  <a:pt x="703" y="693"/>
                  <a:pt x="892" y="198"/>
                </a:cubicBezTo>
                <a:cubicBezTo>
                  <a:pt x="892" y="198"/>
                  <a:pt x="892" y="198"/>
                  <a:pt x="1075" y="693"/>
                </a:cubicBezTo>
                <a:cubicBezTo>
                  <a:pt x="1083" y="711"/>
                  <a:pt x="1097" y="720"/>
                  <a:pt x="1115" y="720"/>
                </a:cubicBezTo>
                <a:cubicBezTo>
                  <a:pt x="1115" y="720"/>
                  <a:pt x="1115" y="720"/>
                  <a:pt x="1208" y="720"/>
                </a:cubicBezTo>
                <a:cubicBezTo>
                  <a:pt x="1226" y="720"/>
                  <a:pt x="1240" y="711"/>
                  <a:pt x="1247" y="693"/>
                </a:cubicBezTo>
                <a:cubicBezTo>
                  <a:pt x="1247" y="693"/>
                  <a:pt x="1247" y="693"/>
                  <a:pt x="1432" y="198"/>
                </a:cubicBezTo>
                <a:cubicBezTo>
                  <a:pt x="1432" y="198"/>
                  <a:pt x="1432" y="198"/>
                  <a:pt x="1620" y="693"/>
                </a:cubicBezTo>
                <a:cubicBezTo>
                  <a:pt x="1627" y="712"/>
                  <a:pt x="1641" y="720"/>
                  <a:pt x="1659" y="720"/>
                </a:cubicBezTo>
                <a:cubicBezTo>
                  <a:pt x="1659" y="720"/>
                  <a:pt x="1659" y="720"/>
                  <a:pt x="1748" y="720"/>
                </a:cubicBezTo>
                <a:cubicBezTo>
                  <a:pt x="1766" y="720"/>
                  <a:pt x="1779" y="712"/>
                  <a:pt x="1787" y="693"/>
                </a:cubicBezTo>
                <a:cubicBezTo>
                  <a:pt x="1787" y="693"/>
                  <a:pt x="1787" y="693"/>
                  <a:pt x="1973" y="201"/>
                </a:cubicBezTo>
                <a:cubicBezTo>
                  <a:pt x="1973" y="201"/>
                  <a:pt x="1973" y="201"/>
                  <a:pt x="2156" y="693"/>
                </a:cubicBezTo>
                <a:cubicBezTo>
                  <a:pt x="2162" y="711"/>
                  <a:pt x="2178" y="720"/>
                  <a:pt x="2196" y="720"/>
                </a:cubicBezTo>
                <a:cubicBezTo>
                  <a:pt x="2196" y="720"/>
                  <a:pt x="2196" y="720"/>
                  <a:pt x="2295" y="720"/>
                </a:cubicBezTo>
                <a:cubicBezTo>
                  <a:pt x="2317" y="720"/>
                  <a:pt x="2327" y="702"/>
                  <a:pt x="2319" y="684"/>
                </a:cubicBezTo>
                <a:cubicBezTo>
                  <a:pt x="2319" y="684"/>
                  <a:pt x="2319" y="684"/>
                  <a:pt x="2068" y="2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18" name="Text Placeholder 48">
            <a:extLst>
              <a:ext uri="{FF2B5EF4-FFF2-40B4-BE49-F238E27FC236}">
                <a16:creationId xmlns:a16="http://schemas.microsoft.com/office/drawing/2014/main" id="{6F6D3CAF-F7C0-0E43-AE55-B557B5B2CA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0818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tx2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</a:t>
            </a:r>
            <a:r>
              <a:rPr lang="en-US" dirty="0" err="1"/>
              <a:t>qualcomm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73AE66-D2D6-2F4A-B881-C8B70F38B6E0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046D437-3264-F6DC-A2E1-DDEF4AC5BB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tx2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218B41B-AA06-EB46-A468-6C030F63EC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12165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9ACEF7A7-EEB2-CFA1-B461-4924F8BF02F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2A123356-318C-095C-E708-AEAD9C4BC772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361828" y="460181"/>
            <a:ext cx="1074743" cy="262653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EEAD541-6CB5-0443-91CE-1EBFA0EF55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801416" y="512165"/>
            <a:ext cx="4113609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75706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Red">
    <p:bg>
      <p:bgPr>
        <a:solidFill>
          <a:srgbClr val="CD11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4090C8C-59C5-42DB-9E6B-C8720D5DA406}"/>
              </a:ext>
            </a:extLst>
          </p:cNvPr>
          <p:cNvGrpSpPr/>
          <p:nvPr userDrawn="1"/>
        </p:nvGrpSpPr>
        <p:grpSpPr>
          <a:xfrm>
            <a:off x="1118574" y="-3822437"/>
            <a:ext cx="12287711" cy="16425346"/>
            <a:chOff x="-9345612" y="-3560784"/>
            <a:chExt cx="6856412" cy="6873876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FB0191BC-557C-40E7-84D4-DD4F3F8AE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6856412" cy="6858000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CD11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BFA37406-4A88-4EB6-983F-A50E2640D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5151437" cy="6873875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D81220"/>
            </a:solidFill>
            <a:ln>
              <a:noFill/>
            </a:ln>
            <a:effectLst>
              <a:outerShdw blurRad="304800" dist="304800" dir="8100000" algn="tr" rotWithShape="0">
                <a:srgbClr val="1F0306">
                  <a:alpha val="3490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DEC153D6-5EE9-4268-A6CA-7DE8BDE9B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992937" y="-3559196"/>
              <a:ext cx="4503737" cy="6872288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304800" dist="304800" dir="8100000" algn="tr" rotWithShape="0">
                <a:srgbClr val="160204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4ED5EAF-78DC-43F8-94C6-0A3E845563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89D24C-C3C5-0B41-A42D-29F52EE22F9D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464D679-1580-4DBB-A11D-DC62EB9744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3" name="Text Placeholder 47">
            <a:extLst>
              <a:ext uri="{FF2B5EF4-FFF2-40B4-BE49-F238E27FC236}">
                <a16:creationId xmlns:a16="http://schemas.microsoft.com/office/drawing/2014/main" id="{158A983D-A462-49A3-A422-64FAFD233B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294510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4090C8C-59C5-42DB-9E6B-C8720D5DA406}"/>
              </a:ext>
            </a:extLst>
          </p:cNvPr>
          <p:cNvGrpSpPr/>
          <p:nvPr userDrawn="1"/>
        </p:nvGrpSpPr>
        <p:grpSpPr>
          <a:xfrm>
            <a:off x="1118574" y="-3822192"/>
            <a:ext cx="12287711" cy="16425346"/>
            <a:chOff x="-9345612" y="-3560784"/>
            <a:chExt cx="6856412" cy="6873876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FB0191BC-557C-40E7-84D4-DD4F3F8AE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6856412" cy="6858000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DEE3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BFA37406-4A88-4EB6-983F-A50E2640D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5151437" cy="6873875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F1F2F5"/>
            </a:solidFill>
            <a:ln>
              <a:noFill/>
            </a:ln>
            <a:effectLst>
              <a:outerShdw blurRad="304800" dist="304800" dir="8100000" algn="tr" rotWithShape="0">
                <a:schemeClr val="accent5">
                  <a:lumMod val="50000"/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DEC153D6-5EE9-4268-A6CA-7DE8BDE9B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992937" y="-3559196"/>
              <a:ext cx="4503737" cy="6872288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304800" dist="304800" dir="8100000" algn="tr" rotWithShape="0">
                <a:schemeClr val="accent5">
                  <a:lumMod val="50000"/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4C35F18-0A18-4D40-939E-C1AFCB85CE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E19A9C-A507-B142-B455-AA5933A548D0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630368C-0CDF-411A-A191-49E899612F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5" name="Text Placeholder 47">
            <a:extLst>
              <a:ext uri="{FF2B5EF4-FFF2-40B4-BE49-F238E27FC236}">
                <a16:creationId xmlns:a16="http://schemas.microsoft.com/office/drawing/2014/main" id="{B94E9817-6E08-43A2-B39F-4789083337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266035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Blank Fireball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4090C8C-59C5-42DB-9E6B-C8720D5DA406}"/>
              </a:ext>
            </a:extLst>
          </p:cNvPr>
          <p:cNvGrpSpPr/>
          <p:nvPr userDrawn="1"/>
        </p:nvGrpSpPr>
        <p:grpSpPr>
          <a:xfrm>
            <a:off x="1118574" y="-3822192"/>
            <a:ext cx="12287711" cy="16425346"/>
            <a:chOff x="-9345612" y="-3560784"/>
            <a:chExt cx="6856412" cy="6873876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FB0191BC-557C-40E7-84D4-DD4F3F8AE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6856412" cy="6858000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DEE3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BFA37406-4A88-4EB6-983F-A50E2640D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5151437" cy="6873875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E4E8F0"/>
            </a:solidFill>
            <a:ln>
              <a:noFill/>
            </a:ln>
            <a:effectLst>
              <a:outerShdw blurRad="304800" dist="304800" dir="8100000" algn="tr" rotWithShape="0">
                <a:schemeClr val="accent5">
                  <a:lumMod val="50000"/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DEC153D6-5EE9-4268-A6CA-7DE8BDE9B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992937" y="-3559196"/>
              <a:ext cx="4503737" cy="6872288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304800" dist="304800" dir="8100000" algn="tr" rotWithShape="0">
                <a:schemeClr val="accent5">
                  <a:lumMod val="50000"/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61F5CC4-20B6-4766-B066-5E1E7E75F4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Enter a quote or big statement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25D2C4-F421-3647-8C79-00B1B8E506D6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F743B7C-8E05-4E60-8E43-6BB66F02C1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5" name="Text Placeholder 47">
            <a:extLst>
              <a:ext uri="{FF2B5EF4-FFF2-40B4-BE49-F238E27FC236}">
                <a16:creationId xmlns:a16="http://schemas.microsoft.com/office/drawing/2014/main" id="{260ECEE4-BC8D-4E89-980A-7DBC39D89E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291281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Gunmetal">
    <p:bg>
      <p:bgPr>
        <a:solidFill>
          <a:srgbClr val="3D4A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4090C8C-59C5-42DB-9E6B-C8720D5DA406}"/>
              </a:ext>
            </a:extLst>
          </p:cNvPr>
          <p:cNvGrpSpPr/>
          <p:nvPr userDrawn="1"/>
        </p:nvGrpSpPr>
        <p:grpSpPr>
          <a:xfrm>
            <a:off x="1118574" y="-3822192"/>
            <a:ext cx="12287711" cy="16425346"/>
            <a:chOff x="-9345612" y="-3560784"/>
            <a:chExt cx="6856412" cy="6873876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FB0191BC-557C-40E7-84D4-DD4F3F8AE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6856412" cy="6858000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3D4A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BFA37406-4A88-4EB6-983F-A50E2640D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5151437" cy="6873875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44536C"/>
            </a:solidFill>
            <a:ln>
              <a:noFill/>
            </a:ln>
            <a:effectLst>
              <a:outerShdw blurRad="304800" dist="304800" dir="8100000" algn="tr" rotWithShape="0">
                <a:srgbClr val="0C0E12">
                  <a:alpha val="3490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DEC153D6-5EE9-4268-A6CA-7DE8BDE9B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992937" y="-3559196"/>
              <a:ext cx="4503737" cy="6872288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304800" dist="304800" dir="8100000" algn="tr" rotWithShape="0">
                <a:srgbClr val="0C0E12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964E06C-5CDC-4DD2-949B-419EC57E3A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74494B-FB0A-7644-BDB3-59749D99E35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88459E5-FD06-4889-9EE1-4D29E262FC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5" name="Text Placeholder 47">
            <a:extLst>
              <a:ext uri="{FF2B5EF4-FFF2-40B4-BE49-F238E27FC236}">
                <a16:creationId xmlns:a16="http://schemas.microsoft.com/office/drawing/2014/main" id="{B30E4199-8597-44AB-B6EC-4497BD09E8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214862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Midnight">
    <p:bg>
      <p:bgPr>
        <a:solidFill>
          <a:srgbClr val="081D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4090C8C-59C5-42DB-9E6B-C8720D5DA406}"/>
              </a:ext>
            </a:extLst>
          </p:cNvPr>
          <p:cNvGrpSpPr/>
          <p:nvPr userDrawn="1"/>
        </p:nvGrpSpPr>
        <p:grpSpPr>
          <a:xfrm>
            <a:off x="1118574" y="-3822192"/>
            <a:ext cx="12287711" cy="16425346"/>
            <a:chOff x="-9345612" y="-3560784"/>
            <a:chExt cx="6856412" cy="6873876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FB0191BC-557C-40E7-84D4-DD4F3F8AE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6856412" cy="6858000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071B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BFA37406-4A88-4EB6-983F-A50E2640D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5151437" cy="6873875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0A233C"/>
            </a:solidFill>
            <a:ln>
              <a:noFill/>
            </a:ln>
            <a:effectLst>
              <a:outerShdw blurRad="304800" dist="304800" dir="8100000" algn="tr" rotWithShape="0">
                <a:srgbClr val="050D13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DEC153D6-5EE9-4268-A6CA-7DE8BDE9B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992937" y="-3559196"/>
              <a:ext cx="4503737" cy="6872288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304800" dist="304800" dir="8100000" algn="tr" rotWithShape="0">
                <a:srgbClr val="050D13">
                  <a:alpha val="3490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8C2CAAF-CDDA-4C4A-89EC-D1913727AD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53FCEE-0955-084E-8D70-8129C635A407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4B69B5A-BF88-4025-B43F-F44CE93432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5" name="Text Placeholder 47">
            <a:extLst>
              <a:ext uri="{FF2B5EF4-FFF2-40B4-BE49-F238E27FC236}">
                <a16:creationId xmlns:a16="http://schemas.microsoft.com/office/drawing/2014/main" id="{34BF50B9-4029-41B5-9009-27DD98516C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2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213477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2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00C3292-75D1-4DA8-82E9-9A4CB6D8CFC8}"/>
              </a:ext>
            </a:extLst>
          </p:cNvPr>
          <p:cNvGrpSpPr/>
          <p:nvPr userDrawn="1"/>
        </p:nvGrpSpPr>
        <p:grpSpPr>
          <a:xfrm>
            <a:off x="1588958" y="-558521"/>
            <a:ext cx="5966085" cy="7975042"/>
            <a:chOff x="2118610" y="-558521"/>
            <a:chExt cx="7954780" cy="7975042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C909BC99-2790-4BD1-9E25-7C807A369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CD111E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4CA3B432-5549-4D32-A518-E58B9A955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D81220"/>
            </a:solidFill>
            <a:ln>
              <a:noFill/>
            </a:ln>
            <a:effectLst>
              <a:outerShdw blurRad="304800" dist="304800" dir="8100000" algn="tr" rotWithShape="0">
                <a:srgbClr val="1F0306">
                  <a:alpha val="3490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F3A4D887-8F37-423F-BD6E-FD99771BB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304800" dist="304800" dir="8100000" algn="tr" rotWithShape="0">
                <a:srgbClr val="160204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8" name="Freeform 23">
              <a:extLst>
                <a:ext uri="{FF2B5EF4-FFF2-40B4-BE49-F238E27FC236}">
                  <a16:creationId xmlns:a16="http://schemas.microsoft.com/office/drawing/2014/main" id="{D8062B03-6029-45BE-9236-AEA57932BB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304800" dist="304800">
                <a:srgbClr val="180204">
                  <a:alpha val="4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DDDDD52-8A68-4B86-A9C6-F0B2044B4D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7A73CF-3EA7-E444-8AC7-9CA650E8702C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F67DEC8-5B82-45EB-9E1C-1797E01FC9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8" name="Text Placeholder 47">
            <a:extLst>
              <a:ext uri="{FF2B5EF4-FFF2-40B4-BE49-F238E27FC236}">
                <a16:creationId xmlns:a16="http://schemas.microsoft.com/office/drawing/2014/main" id="{CED15783-97E6-4593-B718-789CCD8E42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188298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2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B19B0ED-B474-4D33-836E-D2CDA79C5449}"/>
              </a:ext>
            </a:extLst>
          </p:cNvPr>
          <p:cNvGrpSpPr/>
          <p:nvPr userDrawn="1"/>
        </p:nvGrpSpPr>
        <p:grpSpPr>
          <a:xfrm>
            <a:off x="1588958" y="-558521"/>
            <a:ext cx="5966085" cy="7975042"/>
            <a:chOff x="2118610" y="-558521"/>
            <a:chExt cx="7954780" cy="7975042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C909BC99-2790-4BD1-9E25-7C807A369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EEF1F5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4CA3B432-5549-4D32-A518-E58B9A955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04800" dist="304800" dir="8100000" algn="tr" rotWithShape="0">
                <a:schemeClr val="accent5">
                  <a:lumMod val="50000"/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F3A4D887-8F37-423F-BD6E-FD99771BB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04800" dist="304800" dir="8100000" algn="tr" rotWithShape="0">
                <a:schemeClr val="accent5">
                  <a:lumMod val="50000"/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8" name="Freeform 23">
              <a:extLst>
                <a:ext uri="{FF2B5EF4-FFF2-40B4-BE49-F238E27FC236}">
                  <a16:creationId xmlns:a16="http://schemas.microsoft.com/office/drawing/2014/main" id="{D8062B03-6029-45BE-9236-AEA57932BB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  <a:effectLst>
              <a:innerShdw blurRad="304800" dist="228600">
                <a:schemeClr val="accent5">
                  <a:lumMod val="50000"/>
                  <a:alpha val="35000"/>
                </a:scheme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4807E53-98A7-46DD-A808-B562A7449F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AB8A5D-AC60-C84A-A928-281A9137C12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6B8C3E4-9F3D-4C8D-A8D1-1D949A9D31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7" name="Text Placeholder 47">
            <a:extLst>
              <a:ext uri="{FF2B5EF4-FFF2-40B4-BE49-F238E27FC236}">
                <a16:creationId xmlns:a16="http://schemas.microsoft.com/office/drawing/2014/main" id="{3F709CA9-7ECB-4967-B989-FFF289471B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281085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2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B19B0ED-B474-4D33-836E-D2CDA79C5449}"/>
              </a:ext>
            </a:extLst>
          </p:cNvPr>
          <p:cNvGrpSpPr/>
          <p:nvPr userDrawn="1"/>
        </p:nvGrpSpPr>
        <p:grpSpPr>
          <a:xfrm>
            <a:off x="1588958" y="-558521"/>
            <a:ext cx="5966085" cy="7975042"/>
            <a:chOff x="2118610" y="-558521"/>
            <a:chExt cx="7954780" cy="7975042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C909BC99-2790-4BD1-9E25-7C807A369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EEF1F5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4CA3B432-5549-4D32-A518-E58B9A955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E4E8F0"/>
            </a:solidFill>
            <a:ln>
              <a:noFill/>
            </a:ln>
            <a:effectLst>
              <a:outerShdw blurRad="304800" dist="304800" dir="8100000" algn="tr" rotWithShape="0">
                <a:schemeClr val="accent5">
                  <a:lumMod val="50000"/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F3A4D887-8F37-423F-BD6E-FD99771BB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04800" dist="304800" dir="8100000" algn="tr" rotWithShape="0">
                <a:schemeClr val="accent5">
                  <a:lumMod val="50000"/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8" name="Freeform 23">
              <a:extLst>
                <a:ext uri="{FF2B5EF4-FFF2-40B4-BE49-F238E27FC236}">
                  <a16:creationId xmlns:a16="http://schemas.microsoft.com/office/drawing/2014/main" id="{D8062B03-6029-45BE-9236-AEA57932BB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innerShdw blurRad="304800" dist="228600">
                <a:schemeClr val="accent5">
                  <a:lumMod val="50000"/>
                  <a:alpha val="35000"/>
                </a:scheme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B2798E6-6971-4C62-B298-8434FE9393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ED7BC6-7327-5148-BD05-DC8203396EC0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D37783B-92BD-45E0-A8C1-A8EEF709C2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8" name="Text Placeholder 47">
            <a:extLst>
              <a:ext uri="{FF2B5EF4-FFF2-40B4-BE49-F238E27FC236}">
                <a16:creationId xmlns:a16="http://schemas.microsoft.com/office/drawing/2014/main" id="{7DD45AE6-5FFF-448D-8664-D0A2D94214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413594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2 Gun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1">
            <a:extLst>
              <a:ext uri="{FF2B5EF4-FFF2-40B4-BE49-F238E27FC236}">
                <a16:creationId xmlns:a16="http://schemas.microsoft.com/office/drawing/2014/main" id="{C909BC99-2790-4BD1-9E25-7C807A3692CD}"/>
              </a:ext>
            </a:extLst>
          </p:cNvPr>
          <p:cNvSpPr>
            <a:spLocks/>
          </p:cNvSpPr>
          <p:nvPr/>
        </p:nvSpPr>
        <p:spPr bwMode="auto">
          <a:xfrm>
            <a:off x="1588958" y="-558521"/>
            <a:ext cx="5966085" cy="7956622"/>
          </a:xfrm>
          <a:custGeom>
            <a:avLst/>
            <a:gdLst>
              <a:gd name="T0" fmla="*/ 14283 w 28567"/>
              <a:gd name="T1" fmla="*/ 28567 h 28567"/>
              <a:gd name="T2" fmla="*/ 12758 w 28567"/>
              <a:gd name="T3" fmla="*/ 28486 h 28567"/>
              <a:gd name="T4" fmla="*/ 0 w 28567"/>
              <a:gd name="T5" fmla="*/ 14313 h 28567"/>
              <a:gd name="T6" fmla="*/ 2618 w 28567"/>
              <a:gd name="T7" fmla="*/ 17085 h 28567"/>
              <a:gd name="T8" fmla="*/ 6294 w 28567"/>
              <a:gd name="T9" fmla="*/ 18403 h 28567"/>
              <a:gd name="T10" fmla="*/ 9620 w 28567"/>
              <a:gd name="T11" fmla="*/ 24104 h 28567"/>
              <a:gd name="T12" fmla="*/ 9882 w 28567"/>
              <a:gd name="T13" fmla="*/ 24164 h 28567"/>
              <a:gd name="T14" fmla="*/ 10037 w 28567"/>
              <a:gd name="T15" fmla="*/ 18945 h 28567"/>
              <a:gd name="T16" fmla="*/ 6847 w 28567"/>
              <a:gd name="T17" fmla="*/ 15388 h 28567"/>
              <a:gd name="T18" fmla="*/ 2595 w 28567"/>
              <a:gd name="T19" fmla="*/ 12780 h 28567"/>
              <a:gd name="T20" fmla="*/ 1771 w 28567"/>
              <a:gd name="T21" fmla="*/ 7738 h 28567"/>
              <a:gd name="T22" fmla="*/ 2545 w 28567"/>
              <a:gd name="T23" fmla="*/ 6138 h 28567"/>
              <a:gd name="T24" fmla="*/ 4711 w 28567"/>
              <a:gd name="T25" fmla="*/ 3679 h 28567"/>
              <a:gd name="T26" fmla="*/ 4585 w 28567"/>
              <a:gd name="T27" fmla="*/ 6540 h 28567"/>
              <a:gd name="T28" fmla="*/ 4849 w 28567"/>
              <a:gd name="T29" fmla="*/ 6538 h 28567"/>
              <a:gd name="T30" fmla="*/ 13853 w 28567"/>
              <a:gd name="T31" fmla="*/ 10 h 28567"/>
              <a:gd name="T32" fmla="*/ 14283 w 28567"/>
              <a:gd name="T33" fmla="*/ 0 h 28567"/>
              <a:gd name="T34" fmla="*/ 14497 w 28567"/>
              <a:gd name="T35" fmla="*/ 3 h 28567"/>
              <a:gd name="T36" fmla="*/ 28567 w 28567"/>
              <a:gd name="T37" fmla="*/ 14284 h 28567"/>
              <a:gd name="T38" fmla="*/ 14283 w 28567"/>
              <a:gd name="T39" fmla="*/ 28567 h 28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567" h="28567">
                <a:moveTo>
                  <a:pt x="14283" y="28567"/>
                </a:moveTo>
                <a:cubicBezTo>
                  <a:pt x="13768" y="28567"/>
                  <a:pt x="13259" y="28539"/>
                  <a:pt x="12758" y="28486"/>
                </a:cubicBezTo>
                <a:cubicBezTo>
                  <a:pt x="5597" y="27726"/>
                  <a:pt x="15" y="21673"/>
                  <a:pt x="0" y="14313"/>
                </a:cubicBezTo>
                <a:cubicBezTo>
                  <a:pt x="166" y="15593"/>
                  <a:pt x="1545" y="16579"/>
                  <a:pt x="2618" y="17085"/>
                </a:cubicBezTo>
                <a:cubicBezTo>
                  <a:pt x="3801" y="17644"/>
                  <a:pt x="5110" y="17853"/>
                  <a:pt x="6294" y="18403"/>
                </a:cubicBezTo>
                <a:cubicBezTo>
                  <a:pt x="8549" y="19449"/>
                  <a:pt x="9764" y="21705"/>
                  <a:pt x="9620" y="24104"/>
                </a:cubicBezTo>
                <a:cubicBezTo>
                  <a:pt x="9611" y="24259"/>
                  <a:pt x="9825" y="24309"/>
                  <a:pt x="9882" y="24164"/>
                </a:cubicBezTo>
                <a:cubicBezTo>
                  <a:pt x="10529" y="22510"/>
                  <a:pt x="10643" y="20622"/>
                  <a:pt x="10037" y="18945"/>
                </a:cubicBezTo>
                <a:cubicBezTo>
                  <a:pt x="9470" y="17375"/>
                  <a:pt x="8243" y="16241"/>
                  <a:pt x="6847" y="15388"/>
                </a:cubicBezTo>
                <a:cubicBezTo>
                  <a:pt x="5447" y="14533"/>
                  <a:pt x="3689" y="14059"/>
                  <a:pt x="2595" y="12780"/>
                </a:cubicBezTo>
                <a:cubicBezTo>
                  <a:pt x="1431" y="11420"/>
                  <a:pt x="1220" y="9399"/>
                  <a:pt x="1771" y="7738"/>
                </a:cubicBezTo>
                <a:cubicBezTo>
                  <a:pt x="1959" y="7171"/>
                  <a:pt x="2226" y="6639"/>
                  <a:pt x="2545" y="6138"/>
                </a:cubicBezTo>
                <a:cubicBezTo>
                  <a:pt x="3172" y="5238"/>
                  <a:pt x="3899" y="4412"/>
                  <a:pt x="4711" y="3679"/>
                </a:cubicBezTo>
                <a:cubicBezTo>
                  <a:pt x="4429" y="4580"/>
                  <a:pt x="4389" y="5600"/>
                  <a:pt x="4585" y="6540"/>
                </a:cubicBezTo>
                <a:cubicBezTo>
                  <a:pt x="4614" y="6682"/>
                  <a:pt x="4818" y="6680"/>
                  <a:pt x="4849" y="6538"/>
                </a:cubicBezTo>
                <a:cubicBezTo>
                  <a:pt x="5704" y="2623"/>
                  <a:pt x="10027" y="177"/>
                  <a:pt x="13853" y="10"/>
                </a:cubicBezTo>
                <a:cubicBezTo>
                  <a:pt x="13996" y="5"/>
                  <a:pt x="14139" y="0"/>
                  <a:pt x="14283" y="0"/>
                </a:cubicBezTo>
                <a:cubicBezTo>
                  <a:pt x="14355" y="0"/>
                  <a:pt x="14426" y="2"/>
                  <a:pt x="14497" y="3"/>
                </a:cubicBezTo>
                <a:cubicBezTo>
                  <a:pt x="22287" y="117"/>
                  <a:pt x="28567" y="6466"/>
                  <a:pt x="28567" y="14284"/>
                </a:cubicBezTo>
                <a:cubicBezTo>
                  <a:pt x="28567" y="22172"/>
                  <a:pt x="22172" y="28567"/>
                  <a:pt x="14283" y="28567"/>
                </a:cubicBezTo>
                <a:close/>
              </a:path>
            </a:pathLst>
          </a:custGeom>
          <a:solidFill>
            <a:srgbClr val="3F4D65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6" name="Freeform 22">
            <a:extLst>
              <a:ext uri="{FF2B5EF4-FFF2-40B4-BE49-F238E27FC236}">
                <a16:creationId xmlns:a16="http://schemas.microsoft.com/office/drawing/2014/main" id="{4CA3B432-5549-4D32-A518-E58B9A955625}"/>
              </a:ext>
            </a:extLst>
          </p:cNvPr>
          <p:cNvSpPr>
            <a:spLocks/>
          </p:cNvSpPr>
          <p:nvPr/>
        </p:nvSpPr>
        <p:spPr bwMode="auto">
          <a:xfrm>
            <a:off x="1588958" y="-558521"/>
            <a:ext cx="4482507" cy="7975041"/>
          </a:xfrm>
          <a:custGeom>
            <a:avLst/>
            <a:gdLst>
              <a:gd name="T0" fmla="*/ 21460 w 21460"/>
              <a:gd name="T1" fmla="*/ 19501 h 28636"/>
              <a:gd name="T2" fmla="*/ 17065 w 21460"/>
              <a:gd name="T3" fmla="*/ 12150 h 28636"/>
              <a:gd name="T4" fmla="*/ 9804 w 21460"/>
              <a:gd name="T5" fmla="*/ 5368 h 28636"/>
              <a:gd name="T6" fmla="*/ 14497 w 21460"/>
              <a:gd name="T7" fmla="*/ 3 h 28636"/>
              <a:gd name="T8" fmla="*/ 14283 w 21460"/>
              <a:gd name="T9" fmla="*/ 0 h 28636"/>
              <a:gd name="T10" fmla="*/ 13853 w 21460"/>
              <a:gd name="T11" fmla="*/ 10 h 28636"/>
              <a:gd name="T12" fmla="*/ 4849 w 21460"/>
              <a:gd name="T13" fmla="*/ 6538 h 28636"/>
              <a:gd name="T14" fmla="*/ 4585 w 21460"/>
              <a:gd name="T15" fmla="*/ 6540 h 28636"/>
              <a:gd name="T16" fmla="*/ 4711 w 21460"/>
              <a:gd name="T17" fmla="*/ 3679 h 28636"/>
              <a:gd name="T18" fmla="*/ 2545 w 21460"/>
              <a:gd name="T19" fmla="*/ 6138 h 28636"/>
              <a:gd name="T20" fmla="*/ 1771 w 21460"/>
              <a:gd name="T21" fmla="*/ 7738 h 28636"/>
              <a:gd name="T22" fmla="*/ 2595 w 21460"/>
              <a:gd name="T23" fmla="*/ 12780 h 28636"/>
              <a:gd name="T24" fmla="*/ 6847 w 21460"/>
              <a:gd name="T25" fmla="*/ 15388 h 28636"/>
              <a:gd name="T26" fmla="*/ 10037 w 21460"/>
              <a:gd name="T27" fmla="*/ 18945 h 28636"/>
              <a:gd name="T28" fmla="*/ 9882 w 21460"/>
              <a:gd name="T29" fmla="*/ 24164 h 28636"/>
              <a:gd name="T30" fmla="*/ 9620 w 21460"/>
              <a:gd name="T31" fmla="*/ 24104 h 28636"/>
              <a:gd name="T32" fmla="*/ 6294 w 21460"/>
              <a:gd name="T33" fmla="*/ 18403 h 28636"/>
              <a:gd name="T34" fmla="*/ 2618 w 21460"/>
              <a:gd name="T35" fmla="*/ 17085 h 28636"/>
              <a:gd name="T36" fmla="*/ 0 w 21460"/>
              <a:gd name="T37" fmla="*/ 14313 h 28636"/>
              <a:gd name="T38" fmla="*/ 12758 w 21460"/>
              <a:gd name="T39" fmla="*/ 28486 h 28636"/>
              <a:gd name="T40" fmla="*/ 21460 w 21460"/>
              <a:gd name="T41" fmla="*/ 19501 h 28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460" h="28636">
                <a:moveTo>
                  <a:pt x="21460" y="19501"/>
                </a:moveTo>
                <a:cubicBezTo>
                  <a:pt x="21460" y="15701"/>
                  <a:pt x="19261" y="13273"/>
                  <a:pt x="17065" y="12150"/>
                </a:cubicBezTo>
                <a:cubicBezTo>
                  <a:pt x="13848" y="10505"/>
                  <a:pt x="9804" y="9530"/>
                  <a:pt x="9804" y="5368"/>
                </a:cubicBezTo>
                <a:cubicBezTo>
                  <a:pt x="9804" y="2263"/>
                  <a:pt x="12038" y="60"/>
                  <a:pt x="14497" y="3"/>
                </a:cubicBezTo>
                <a:cubicBezTo>
                  <a:pt x="14426" y="2"/>
                  <a:pt x="14355" y="0"/>
                  <a:pt x="14283" y="0"/>
                </a:cubicBezTo>
                <a:cubicBezTo>
                  <a:pt x="14139" y="0"/>
                  <a:pt x="13996" y="5"/>
                  <a:pt x="13853" y="10"/>
                </a:cubicBezTo>
                <a:cubicBezTo>
                  <a:pt x="10027" y="177"/>
                  <a:pt x="5704" y="2623"/>
                  <a:pt x="4849" y="6538"/>
                </a:cubicBezTo>
                <a:cubicBezTo>
                  <a:pt x="4818" y="6680"/>
                  <a:pt x="4614" y="6682"/>
                  <a:pt x="4585" y="6540"/>
                </a:cubicBezTo>
                <a:cubicBezTo>
                  <a:pt x="4389" y="5600"/>
                  <a:pt x="4429" y="4580"/>
                  <a:pt x="4711" y="3679"/>
                </a:cubicBezTo>
                <a:cubicBezTo>
                  <a:pt x="3899" y="4412"/>
                  <a:pt x="3172" y="5238"/>
                  <a:pt x="2545" y="6138"/>
                </a:cubicBezTo>
                <a:cubicBezTo>
                  <a:pt x="2226" y="6639"/>
                  <a:pt x="1959" y="7171"/>
                  <a:pt x="1771" y="7738"/>
                </a:cubicBezTo>
                <a:cubicBezTo>
                  <a:pt x="1220" y="9399"/>
                  <a:pt x="1431" y="11420"/>
                  <a:pt x="2595" y="12780"/>
                </a:cubicBezTo>
                <a:cubicBezTo>
                  <a:pt x="3689" y="14059"/>
                  <a:pt x="5447" y="14533"/>
                  <a:pt x="6847" y="15388"/>
                </a:cubicBezTo>
                <a:cubicBezTo>
                  <a:pt x="8243" y="16241"/>
                  <a:pt x="9470" y="17375"/>
                  <a:pt x="10037" y="18945"/>
                </a:cubicBezTo>
                <a:cubicBezTo>
                  <a:pt x="10643" y="20622"/>
                  <a:pt x="10529" y="22510"/>
                  <a:pt x="9882" y="24164"/>
                </a:cubicBezTo>
                <a:cubicBezTo>
                  <a:pt x="9825" y="24309"/>
                  <a:pt x="9611" y="24259"/>
                  <a:pt x="9620" y="24104"/>
                </a:cubicBezTo>
                <a:cubicBezTo>
                  <a:pt x="9764" y="21705"/>
                  <a:pt x="8549" y="19449"/>
                  <a:pt x="6294" y="18403"/>
                </a:cubicBezTo>
                <a:cubicBezTo>
                  <a:pt x="5110" y="17853"/>
                  <a:pt x="3801" y="17644"/>
                  <a:pt x="2618" y="17085"/>
                </a:cubicBezTo>
                <a:cubicBezTo>
                  <a:pt x="1545" y="16579"/>
                  <a:pt x="166" y="15593"/>
                  <a:pt x="0" y="14313"/>
                </a:cubicBezTo>
                <a:cubicBezTo>
                  <a:pt x="15" y="21673"/>
                  <a:pt x="5597" y="27726"/>
                  <a:pt x="12758" y="28486"/>
                </a:cubicBezTo>
                <a:cubicBezTo>
                  <a:pt x="17938" y="28636"/>
                  <a:pt x="21460" y="24637"/>
                  <a:pt x="21460" y="19501"/>
                </a:cubicBezTo>
                <a:close/>
              </a:path>
            </a:pathLst>
          </a:custGeom>
          <a:solidFill>
            <a:srgbClr val="4E5F7A"/>
          </a:solidFill>
          <a:ln>
            <a:noFill/>
          </a:ln>
          <a:effectLst>
            <a:outerShdw blurRad="304800" dist="304800" dir="8100000" algn="tr" rotWithShape="0">
              <a:srgbClr val="0A0C10">
                <a:alpha val="34902"/>
              </a:srgb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900"/>
          </a:p>
        </p:txBody>
      </p:sp>
      <p:sp>
        <p:nvSpPr>
          <p:cNvPr id="7" name="Freeform 23">
            <a:extLst>
              <a:ext uri="{FF2B5EF4-FFF2-40B4-BE49-F238E27FC236}">
                <a16:creationId xmlns:a16="http://schemas.microsoft.com/office/drawing/2014/main" id="{F3A4D887-8F37-423F-BD6E-FD99771BB430}"/>
              </a:ext>
            </a:extLst>
          </p:cNvPr>
          <p:cNvSpPr>
            <a:spLocks/>
          </p:cNvSpPr>
          <p:nvPr/>
        </p:nvSpPr>
        <p:spPr bwMode="auto">
          <a:xfrm>
            <a:off x="3636131" y="-556679"/>
            <a:ext cx="3918912" cy="7973200"/>
          </a:xfrm>
          <a:custGeom>
            <a:avLst/>
            <a:gdLst>
              <a:gd name="T0" fmla="*/ 4693 w 18763"/>
              <a:gd name="T1" fmla="*/ 0 h 28633"/>
              <a:gd name="T2" fmla="*/ 0 w 18763"/>
              <a:gd name="T3" fmla="*/ 5365 h 28633"/>
              <a:gd name="T4" fmla="*/ 7261 w 18763"/>
              <a:gd name="T5" fmla="*/ 12147 h 28633"/>
              <a:gd name="T6" fmla="*/ 11656 w 18763"/>
              <a:gd name="T7" fmla="*/ 19498 h 28633"/>
              <a:gd name="T8" fmla="*/ 2954 w 18763"/>
              <a:gd name="T9" fmla="*/ 28483 h 28633"/>
              <a:gd name="T10" fmla="*/ 4479 w 18763"/>
              <a:gd name="T11" fmla="*/ 28564 h 28633"/>
              <a:gd name="T12" fmla="*/ 18763 w 18763"/>
              <a:gd name="T13" fmla="*/ 14281 h 28633"/>
              <a:gd name="T14" fmla="*/ 4693 w 18763"/>
              <a:gd name="T15" fmla="*/ 0 h 28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763" h="28633">
                <a:moveTo>
                  <a:pt x="4693" y="0"/>
                </a:moveTo>
                <a:cubicBezTo>
                  <a:pt x="2234" y="57"/>
                  <a:pt x="0" y="2260"/>
                  <a:pt x="0" y="5365"/>
                </a:cubicBezTo>
                <a:cubicBezTo>
                  <a:pt x="0" y="9527"/>
                  <a:pt x="4044" y="10502"/>
                  <a:pt x="7261" y="12147"/>
                </a:cubicBezTo>
                <a:cubicBezTo>
                  <a:pt x="9457" y="13270"/>
                  <a:pt x="11656" y="15698"/>
                  <a:pt x="11656" y="19498"/>
                </a:cubicBezTo>
                <a:cubicBezTo>
                  <a:pt x="11656" y="24634"/>
                  <a:pt x="8134" y="28633"/>
                  <a:pt x="2954" y="28483"/>
                </a:cubicBezTo>
                <a:cubicBezTo>
                  <a:pt x="3455" y="28536"/>
                  <a:pt x="3964" y="28564"/>
                  <a:pt x="4479" y="28564"/>
                </a:cubicBezTo>
                <a:cubicBezTo>
                  <a:pt x="12368" y="28564"/>
                  <a:pt x="18763" y="22169"/>
                  <a:pt x="18763" y="14281"/>
                </a:cubicBezTo>
                <a:cubicBezTo>
                  <a:pt x="18763" y="6463"/>
                  <a:pt x="12483" y="114"/>
                  <a:pt x="469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304800" dist="304800" dir="8100000" algn="tr" rotWithShape="0">
              <a:srgbClr val="090B0F">
                <a:alpha val="34902"/>
              </a:srgb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900"/>
          </a:p>
        </p:txBody>
      </p:sp>
      <p:sp>
        <p:nvSpPr>
          <p:cNvPr id="8" name="Freeform 23">
            <a:extLst>
              <a:ext uri="{FF2B5EF4-FFF2-40B4-BE49-F238E27FC236}">
                <a16:creationId xmlns:a16="http://schemas.microsoft.com/office/drawing/2014/main" id="{D8062B03-6029-45BE-9236-AEA57932BB6E}"/>
              </a:ext>
            </a:extLst>
          </p:cNvPr>
          <p:cNvSpPr>
            <a:spLocks/>
          </p:cNvSpPr>
          <p:nvPr userDrawn="1"/>
        </p:nvSpPr>
        <p:spPr bwMode="auto">
          <a:xfrm>
            <a:off x="3636131" y="-556680"/>
            <a:ext cx="3918912" cy="7973200"/>
          </a:xfrm>
          <a:custGeom>
            <a:avLst/>
            <a:gdLst>
              <a:gd name="T0" fmla="*/ 4693 w 18763"/>
              <a:gd name="T1" fmla="*/ 0 h 28633"/>
              <a:gd name="T2" fmla="*/ 0 w 18763"/>
              <a:gd name="T3" fmla="*/ 5365 h 28633"/>
              <a:gd name="T4" fmla="*/ 7261 w 18763"/>
              <a:gd name="T5" fmla="*/ 12147 h 28633"/>
              <a:gd name="T6" fmla="*/ 11656 w 18763"/>
              <a:gd name="T7" fmla="*/ 19498 h 28633"/>
              <a:gd name="T8" fmla="*/ 2954 w 18763"/>
              <a:gd name="T9" fmla="*/ 28483 h 28633"/>
              <a:gd name="T10" fmla="*/ 4479 w 18763"/>
              <a:gd name="T11" fmla="*/ 28564 h 28633"/>
              <a:gd name="T12" fmla="*/ 18763 w 18763"/>
              <a:gd name="T13" fmla="*/ 14281 h 28633"/>
              <a:gd name="T14" fmla="*/ 4693 w 18763"/>
              <a:gd name="T15" fmla="*/ 0 h 28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763" h="28633">
                <a:moveTo>
                  <a:pt x="4693" y="0"/>
                </a:moveTo>
                <a:cubicBezTo>
                  <a:pt x="2234" y="57"/>
                  <a:pt x="0" y="2260"/>
                  <a:pt x="0" y="5365"/>
                </a:cubicBezTo>
                <a:cubicBezTo>
                  <a:pt x="0" y="9527"/>
                  <a:pt x="4044" y="10502"/>
                  <a:pt x="7261" y="12147"/>
                </a:cubicBezTo>
                <a:cubicBezTo>
                  <a:pt x="9457" y="13270"/>
                  <a:pt x="11656" y="15698"/>
                  <a:pt x="11656" y="19498"/>
                </a:cubicBezTo>
                <a:cubicBezTo>
                  <a:pt x="11656" y="24634"/>
                  <a:pt x="8134" y="28633"/>
                  <a:pt x="2954" y="28483"/>
                </a:cubicBezTo>
                <a:cubicBezTo>
                  <a:pt x="3455" y="28536"/>
                  <a:pt x="3964" y="28564"/>
                  <a:pt x="4479" y="28564"/>
                </a:cubicBezTo>
                <a:cubicBezTo>
                  <a:pt x="12368" y="28564"/>
                  <a:pt x="18763" y="22169"/>
                  <a:pt x="18763" y="14281"/>
                </a:cubicBezTo>
                <a:cubicBezTo>
                  <a:pt x="18763" y="6463"/>
                  <a:pt x="12483" y="114"/>
                  <a:pt x="469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innerShdw blurRad="304800" dist="304800">
              <a:srgbClr val="080A0C">
                <a:alpha val="40000"/>
              </a:srgb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90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1733D67-8F17-48E5-8721-648A321CB6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995166-EB53-2842-BADE-906F0C8250DA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6E69B2D-39C4-485E-868E-0BCAED86F1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7" name="Text Placeholder 47">
            <a:extLst>
              <a:ext uri="{FF2B5EF4-FFF2-40B4-BE49-F238E27FC236}">
                <a16:creationId xmlns:a16="http://schemas.microsoft.com/office/drawing/2014/main" id="{BA50C9A3-5C39-479C-A785-3A1A86CD75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217423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2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A5DDF63-EA9F-4B09-AD38-3CF158117D3F}"/>
              </a:ext>
            </a:extLst>
          </p:cNvPr>
          <p:cNvGrpSpPr/>
          <p:nvPr userDrawn="1"/>
        </p:nvGrpSpPr>
        <p:grpSpPr>
          <a:xfrm>
            <a:off x="1588958" y="-558521"/>
            <a:ext cx="5966085" cy="7975042"/>
            <a:chOff x="2801769" y="126378"/>
            <a:chExt cx="6588462" cy="6605244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C909BC99-2790-4BD1-9E25-7C807A369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769" y="126378"/>
              <a:ext cx="6588462" cy="6589988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4CA3B432-5549-4D32-A518-E58B9A955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769" y="126378"/>
              <a:ext cx="4950118" cy="6605243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0D2C4B"/>
            </a:solidFill>
            <a:ln>
              <a:noFill/>
            </a:ln>
            <a:effectLst>
              <a:outerShdw blurRad="304800" dist="304800" dir="10800000" algn="r" rotWithShape="0">
                <a:srgbClr val="02080E">
                  <a:alpha val="3490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F3A4D887-8F37-423F-BD6E-FD99771BB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2501" y="127904"/>
              <a:ext cx="4327730" cy="6603718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304800" dist="304800" dir="8100000" algn="tr" rotWithShape="0">
                <a:srgbClr val="050D13">
                  <a:alpha val="3490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23">
              <a:extLst>
                <a:ext uri="{FF2B5EF4-FFF2-40B4-BE49-F238E27FC236}">
                  <a16:creationId xmlns:a16="http://schemas.microsoft.com/office/drawing/2014/main" id="{D8062B03-6029-45BE-9236-AEA57932B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2501" y="127904"/>
              <a:ext cx="4327730" cy="6603718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rgbClr val="0D2C4B"/>
            </a:solidFill>
            <a:ln>
              <a:noFill/>
            </a:ln>
            <a:effectLst>
              <a:innerShdw blurRad="304800" dist="304800" dir="18900000">
                <a:srgbClr val="050D13">
                  <a:alpha val="5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2BF70D1-2372-4B77-B2A2-31833C33D0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058962-74F8-A743-AD5E-27A4A90189BA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E8555D9-AA6D-4C69-9ACF-93F32F5DB8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6" name="Text Placeholder 47">
            <a:extLst>
              <a:ext uri="{FF2B5EF4-FFF2-40B4-BE49-F238E27FC236}">
                <a16:creationId xmlns:a16="http://schemas.microsoft.com/office/drawing/2014/main" id="{550A8FB1-A866-4D28-BA93-A8493FF075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320330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8">
            <a:extLst>
              <a:ext uri="{FF2B5EF4-FFF2-40B4-BE49-F238E27FC236}">
                <a16:creationId xmlns:a16="http://schemas.microsoft.com/office/drawing/2014/main" id="{FA702086-7005-4270-9600-3E0409C7EC66}"/>
              </a:ext>
            </a:extLst>
          </p:cNvPr>
          <p:cNvSpPr>
            <a:spLocks/>
          </p:cNvSpPr>
          <p:nvPr userDrawn="1"/>
        </p:nvSpPr>
        <p:spPr bwMode="auto">
          <a:xfrm>
            <a:off x="-657225" y="4977549"/>
            <a:ext cx="9414179" cy="3889360"/>
          </a:xfrm>
          <a:custGeom>
            <a:avLst/>
            <a:gdLst>
              <a:gd name="T0" fmla="*/ 2068 w 2327"/>
              <a:gd name="T1" fmla="*/ 28 h 720"/>
              <a:gd name="T2" fmla="*/ 2029 w 2327"/>
              <a:gd name="T3" fmla="*/ 0 h 720"/>
              <a:gd name="T4" fmla="*/ 1921 w 2327"/>
              <a:gd name="T5" fmla="*/ 0 h 720"/>
              <a:gd name="T6" fmla="*/ 1881 w 2327"/>
              <a:gd name="T7" fmla="*/ 28 h 720"/>
              <a:gd name="T8" fmla="*/ 1706 w 2327"/>
              <a:gd name="T9" fmla="*/ 507 h 720"/>
              <a:gd name="T10" fmla="*/ 1525 w 2327"/>
              <a:gd name="T11" fmla="*/ 28 h 720"/>
              <a:gd name="T12" fmla="*/ 1486 w 2327"/>
              <a:gd name="T13" fmla="*/ 0 h 720"/>
              <a:gd name="T14" fmla="*/ 1379 w 2327"/>
              <a:gd name="T15" fmla="*/ 0 h 720"/>
              <a:gd name="T16" fmla="*/ 1340 w 2327"/>
              <a:gd name="T17" fmla="*/ 28 h 720"/>
              <a:gd name="T18" fmla="*/ 1163 w 2327"/>
              <a:gd name="T19" fmla="*/ 507 h 720"/>
              <a:gd name="T20" fmla="*/ 985 w 2327"/>
              <a:gd name="T21" fmla="*/ 28 h 720"/>
              <a:gd name="T22" fmla="*/ 946 w 2327"/>
              <a:gd name="T23" fmla="*/ 0 h 720"/>
              <a:gd name="T24" fmla="*/ 840 w 2327"/>
              <a:gd name="T25" fmla="*/ 0 h 720"/>
              <a:gd name="T26" fmla="*/ 800 w 2327"/>
              <a:gd name="T27" fmla="*/ 28 h 720"/>
              <a:gd name="T28" fmla="*/ 621 w 2327"/>
              <a:gd name="T29" fmla="*/ 507 h 720"/>
              <a:gd name="T30" fmla="*/ 444 w 2327"/>
              <a:gd name="T31" fmla="*/ 28 h 720"/>
              <a:gd name="T32" fmla="*/ 406 w 2327"/>
              <a:gd name="T33" fmla="*/ 0 h 720"/>
              <a:gd name="T34" fmla="*/ 297 w 2327"/>
              <a:gd name="T35" fmla="*/ 0 h 720"/>
              <a:gd name="T36" fmla="*/ 258 w 2327"/>
              <a:gd name="T37" fmla="*/ 28 h 720"/>
              <a:gd name="T38" fmla="*/ 6 w 2327"/>
              <a:gd name="T39" fmla="*/ 684 h 720"/>
              <a:gd name="T40" fmla="*/ 31 w 2327"/>
              <a:gd name="T41" fmla="*/ 720 h 720"/>
              <a:gd name="T42" fmla="*/ 127 w 2327"/>
              <a:gd name="T43" fmla="*/ 720 h 720"/>
              <a:gd name="T44" fmla="*/ 166 w 2327"/>
              <a:gd name="T45" fmla="*/ 693 h 720"/>
              <a:gd name="T46" fmla="*/ 351 w 2327"/>
              <a:gd name="T47" fmla="*/ 198 h 720"/>
              <a:gd name="T48" fmla="*/ 536 w 2327"/>
              <a:gd name="T49" fmla="*/ 693 h 720"/>
              <a:gd name="T50" fmla="*/ 575 w 2327"/>
              <a:gd name="T51" fmla="*/ 720 h 720"/>
              <a:gd name="T52" fmla="*/ 663 w 2327"/>
              <a:gd name="T53" fmla="*/ 720 h 720"/>
              <a:gd name="T54" fmla="*/ 703 w 2327"/>
              <a:gd name="T55" fmla="*/ 693 h 720"/>
              <a:gd name="T56" fmla="*/ 892 w 2327"/>
              <a:gd name="T57" fmla="*/ 198 h 720"/>
              <a:gd name="T58" fmla="*/ 1075 w 2327"/>
              <a:gd name="T59" fmla="*/ 693 h 720"/>
              <a:gd name="T60" fmla="*/ 1115 w 2327"/>
              <a:gd name="T61" fmla="*/ 720 h 720"/>
              <a:gd name="T62" fmla="*/ 1208 w 2327"/>
              <a:gd name="T63" fmla="*/ 720 h 720"/>
              <a:gd name="T64" fmla="*/ 1247 w 2327"/>
              <a:gd name="T65" fmla="*/ 693 h 720"/>
              <a:gd name="T66" fmla="*/ 1432 w 2327"/>
              <a:gd name="T67" fmla="*/ 198 h 720"/>
              <a:gd name="T68" fmla="*/ 1620 w 2327"/>
              <a:gd name="T69" fmla="*/ 693 h 720"/>
              <a:gd name="T70" fmla="*/ 1659 w 2327"/>
              <a:gd name="T71" fmla="*/ 720 h 720"/>
              <a:gd name="T72" fmla="*/ 1748 w 2327"/>
              <a:gd name="T73" fmla="*/ 720 h 720"/>
              <a:gd name="T74" fmla="*/ 1787 w 2327"/>
              <a:gd name="T75" fmla="*/ 693 h 720"/>
              <a:gd name="T76" fmla="*/ 1973 w 2327"/>
              <a:gd name="T77" fmla="*/ 201 h 720"/>
              <a:gd name="T78" fmla="*/ 2156 w 2327"/>
              <a:gd name="T79" fmla="*/ 693 h 720"/>
              <a:gd name="T80" fmla="*/ 2196 w 2327"/>
              <a:gd name="T81" fmla="*/ 720 h 720"/>
              <a:gd name="T82" fmla="*/ 2295 w 2327"/>
              <a:gd name="T83" fmla="*/ 720 h 720"/>
              <a:gd name="T84" fmla="*/ 2319 w 2327"/>
              <a:gd name="T85" fmla="*/ 684 h 720"/>
              <a:gd name="T86" fmla="*/ 2068 w 2327"/>
              <a:gd name="T87" fmla="*/ 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27" h="720">
                <a:moveTo>
                  <a:pt x="2068" y="28"/>
                </a:moveTo>
                <a:cubicBezTo>
                  <a:pt x="2060" y="9"/>
                  <a:pt x="2047" y="0"/>
                  <a:pt x="2029" y="0"/>
                </a:cubicBezTo>
                <a:cubicBezTo>
                  <a:pt x="2029" y="0"/>
                  <a:pt x="2029" y="0"/>
                  <a:pt x="1921" y="0"/>
                </a:cubicBezTo>
                <a:cubicBezTo>
                  <a:pt x="1903" y="0"/>
                  <a:pt x="1889" y="9"/>
                  <a:pt x="1881" y="28"/>
                </a:cubicBezTo>
                <a:cubicBezTo>
                  <a:pt x="1881" y="28"/>
                  <a:pt x="1881" y="28"/>
                  <a:pt x="1706" y="507"/>
                </a:cubicBezTo>
                <a:cubicBezTo>
                  <a:pt x="1706" y="507"/>
                  <a:pt x="1706" y="507"/>
                  <a:pt x="1525" y="28"/>
                </a:cubicBezTo>
                <a:cubicBezTo>
                  <a:pt x="1517" y="9"/>
                  <a:pt x="1504" y="0"/>
                  <a:pt x="1486" y="0"/>
                </a:cubicBezTo>
                <a:cubicBezTo>
                  <a:pt x="1486" y="0"/>
                  <a:pt x="1486" y="0"/>
                  <a:pt x="1379" y="0"/>
                </a:cubicBezTo>
                <a:cubicBezTo>
                  <a:pt x="1361" y="0"/>
                  <a:pt x="1348" y="9"/>
                  <a:pt x="1340" y="28"/>
                </a:cubicBezTo>
                <a:cubicBezTo>
                  <a:pt x="1340" y="28"/>
                  <a:pt x="1340" y="28"/>
                  <a:pt x="1163" y="507"/>
                </a:cubicBezTo>
                <a:cubicBezTo>
                  <a:pt x="1163" y="507"/>
                  <a:pt x="1163" y="507"/>
                  <a:pt x="985" y="28"/>
                </a:cubicBezTo>
                <a:cubicBezTo>
                  <a:pt x="978" y="9"/>
                  <a:pt x="964" y="0"/>
                  <a:pt x="946" y="0"/>
                </a:cubicBezTo>
                <a:cubicBezTo>
                  <a:pt x="946" y="0"/>
                  <a:pt x="946" y="0"/>
                  <a:pt x="840" y="0"/>
                </a:cubicBezTo>
                <a:cubicBezTo>
                  <a:pt x="822" y="0"/>
                  <a:pt x="808" y="9"/>
                  <a:pt x="800" y="28"/>
                </a:cubicBezTo>
                <a:cubicBezTo>
                  <a:pt x="800" y="28"/>
                  <a:pt x="800" y="28"/>
                  <a:pt x="621" y="507"/>
                </a:cubicBezTo>
                <a:cubicBezTo>
                  <a:pt x="621" y="507"/>
                  <a:pt x="621" y="507"/>
                  <a:pt x="444" y="28"/>
                </a:cubicBezTo>
                <a:cubicBezTo>
                  <a:pt x="436" y="9"/>
                  <a:pt x="424" y="0"/>
                  <a:pt x="406" y="0"/>
                </a:cubicBezTo>
                <a:cubicBezTo>
                  <a:pt x="406" y="0"/>
                  <a:pt x="406" y="0"/>
                  <a:pt x="297" y="0"/>
                </a:cubicBezTo>
                <a:cubicBezTo>
                  <a:pt x="279" y="0"/>
                  <a:pt x="265" y="9"/>
                  <a:pt x="258" y="28"/>
                </a:cubicBezTo>
                <a:cubicBezTo>
                  <a:pt x="258" y="28"/>
                  <a:pt x="258" y="28"/>
                  <a:pt x="6" y="684"/>
                </a:cubicBezTo>
                <a:cubicBezTo>
                  <a:pt x="0" y="702"/>
                  <a:pt x="8" y="720"/>
                  <a:pt x="31" y="720"/>
                </a:cubicBezTo>
                <a:cubicBezTo>
                  <a:pt x="31" y="720"/>
                  <a:pt x="31" y="720"/>
                  <a:pt x="127" y="720"/>
                </a:cubicBezTo>
                <a:cubicBezTo>
                  <a:pt x="145" y="720"/>
                  <a:pt x="160" y="711"/>
                  <a:pt x="166" y="693"/>
                </a:cubicBezTo>
                <a:cubicBezTo>
                  <a:pt x="166" y="693"/>
                  <a:pt x="166" y="693"/>
                  <a:pt x="351" y="198"/>
                </a:cubicBezTo>
                <a:cubicBezTo>
                  <a:pt x="351" y="198"/>
                  <a:pt x="351" y="198"/>
                  <a:pt x="536" y="693"/>
                </a:cubicBezTo>
                <a:cubicBezTo>
                  <a:pt x="543" y="712"/>
                  <a:pt x="557" y="720"/>
                  <a:pt x="575" y="720"/>
                </a:cubicBezTo>
                <a:cubicBezTo>
                  <a:pt x="575" y="720"/>
                  <a:pt x="575" y="720"/>
                  <a:pt x="663" y="720"/>
                </a:cubicBezTo>
                <a:cubicBezTo>
                  <a:pt x="682" y="720"/>
                  <a:pt x="695" y="712"/>
                  <a:pt x="703" y="693"/>
                </a:cubicBezTo>
                <a:cubicBezTo>
                  <a:pt x="703" y="693"/>
                  <a:pt x="703" y="693"/>
                  <a:pt x="892" y="198"/>
                </a:cubicBezTo>
                <a:cubicBezTo>
                  <a:pt x="892" y="198"/>
                  <a:pt x="892" y="198"/>
                  <a:pt x="1075" y="693"/>
                </a:cubicBezTo>
                <a:cubicBezTo>
                  <a:pt x="1083" y="711"/>
                  <a:pt x="1097" y="720"/>
                  <a:pt x="1115" y="720"/>
                </a:cubicBezTo>
                <a:cubicBezTo>
                  <a:pt x="1115" y="720"/>
                  <a:pt x="1115" y="720"/>
                  <a:pt x="1208" y="720"/>
                </a:cubicBezTo>
                <a:cubicBezTo>
                  <a:pt x="1226" y="720"/>
                  <a:pt x="1240" y="711"/>
                  <a:pt x="1247" y="693"/>
                </a:cubicBezTo>
                <a:cubicBezTo>
                  <a:pt x="1247" y="693"/>
                  <a:pt x="1247" y="693"/>
                  <a:pt x="1432" y="198"/>
                </a:cubicBezTo>
                <a:cubicBezTo>
                  <a:pt x="1432" y="198"/>
                  <a:pt x="1432" y="198"/>
                  <a:pt x="1620" y="693"/>
                </a:cubicBezTo>
                <a:cubicBezTo>
                  <a:pt x="1627" y="712"/>
                  <a:pt x="1641" y="720"/>
                  <a:pt x="1659" y="720"/>
                </a:cubicBezTo>
                <a:cubicBezTo>
                  <a:pt x="1659" y="720"/>
                  <a:pt x="1659" y="720"/>
                  <a:pt x="1748" y="720"/>
                </a:cubicBezTo>
                <a:cubicBezTo>
                  <a:pt x="1766" y="720"/>
                  <a:pt x="1779" y="712"/>
                  <a:pt x="1787" y="693"/>
                </a:cubicBezTo>
                <a:cubicBezTo>
                  <a:pt x="1787" y="693"/>
                  <a:pt x="1787" y="693"/>
                  <a:pt x="1973" y="201"/>
                </a:cubicBezTo>
                <a:cubicBezTo>
                  <a:pt x="1973" y="201"/>
                  <a:pt x="1973" y="201"/>
                  <a:pt x="2156" y="693"/>
                </a:cubicBezTo>
                <a:cubicBezTo>
                  <a:pt x="2162" y="711"/>
                  <a:pt x="2178" y="720"/>
                  <a:pt x="2196" y="720"/>
                </a:cubicBezTo>
                <a:cubicBezTo>
                  <a:pt x="2196" y="720"/>
                  <a:pt x="2196" y="720"/>
                  <a:pt x="2295" y="720"/>
                </a:cubicBezTo>
                <a:cubicBezTo>
                  <a:pt x="2317" y="720"/>
                  <a:pt x="2327" y="702"/>
                  <a:pt x="2319" y="684"/>
                </a:cubicBezTo>
                <a:cubicBezTo>
                  <a:pt x="2319" y="684"/>
                  <a:pt x="2319" y="684"/>
                  <a:pt x="2068" y="28"/>
                </a:cubicBezTo>
                <a:close/>
              </a:path>
            </a:pathLst>
          </a:custGeom>
          <a:solidFill>
            <a:srgbClr val="CCD3E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29" name="Text Placeholder 48">
            <a:extLst>
              <a:ext uri="{FF2B5EF4-FFF2-40B4-BE49-F238E27FC236}">
                <a16:creationId xmlns:a16="http://schemas.microsoft.com/office/drawing/2014/main" id="{2F1BD3B7-D097-CC4F-8109-2E0601867A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1261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tx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</a:t>
            </a:r>
            <a:r>
              <a:rPr lang="en-US" dirty="0" err="1"/>
              <a:t>qualcomm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E3A743-A15B-FB4C-BEF7-099512A606FC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EA10B34-F7FE-E96A-53FC-8454E607F2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tx2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FA6681A-B52F-DB20-A9AF-D17C702AE9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327673" y="512165"/>
            <a:ext cx="3587353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6E8827C-B909-5B38-0773-12F93F19FB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12165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8C8F2FB8-2E39-725C-6AA5-92378D0DB8F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D52CF34C-DCED-1EA5-780E-B511C58297B0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361828" y="460181"/>
            <a:ext cx="1074743" cy="262653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16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elf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55">
            <a:extLst>
              <a:ext uri="{FF2B5EF4-FFF2-40B4-BE49-F238E27FC236}">
                <a16:creationId xmlns:a16="http://schemas.microsoft.com/office/drawing/2014/main" id="{C92B453A-5E12-4F44-BB8F-D65CF49A9122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bg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07AFB8-3706-418A-9C57-68819BDA2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E9F6828D-39BF-4AE8-BBB6-8AEEC2923D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3F36228C-E8D4-4505-84AF-8F6E66215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64664" y="5607050"/>
            <a:ext cx="8196430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A5A4B-EF02-4E2D-8046-A008C6824853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7CD035-E3AE-094C-9116-E763D4650A7E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58948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elf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55">
            <a:extLst>
              <a:ext uri="{FF2B5EF4-FFF2-40B4-BE49-F238E27FC236}">
                <a16:creationId xmlns:a16="http://schemas.microsoft.com/office/drawing/2014/main" id="{F4E31C43-957F-9C4E-983A-F81442F5925F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bg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0F72C1-5B61-488A-BE0B-3D326470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7E596D39-9FB6-4C53-A7F5-7483E69CDED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6A648C02-9470-473A-B31D-274A93FF1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566056" y="5607050"/>
            <a:ext cx="8195038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CF40E9-DEAF-493C-B475-895B049DB0FC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4B7E2-7102-7249-878F-AE7424E637F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01143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elf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55">
            <a:extLst>
              <a:ext uri="{FF2B5EF4-FFF2-40B4-BE49-F238E27FC236}">
                <a16:creationId xmlns:a16="http://schemas.microsoft.com/office/drawing/2014/main" id="{F4E31C43-957F-9C4E-983A-F81442F5925F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accent6">
              <a:lumMod val="40000"/>
              <a:lumOff val="60000"/>
            </a:schemeClr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0F72C1-5B61-488A-BE0B-3D326470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7E596D39-9FB6-4C53-A7F5-7483E69CDED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6A648C02-9470-473A-B31D-274A93FF1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566056" y="5607050"/>
            <a:ext cx="8195038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775F73-24E3-4EFE-81CC-0A42D0DB0585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923F10-D7DD-9C42-B84B-BC4F192B70B4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94187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elf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55">
            <a:extLst>
              <a:ext uri="{FF2B5EF4-FFF2-40B4-BE49-F238E27FC236}">
                <a16:creationId xmlns:a16="http://schemas.microsoft.com/office/drawing/2014/main" id="{69505E91-7C68-D541-9803-812E1EBF74DF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accent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0318B4-6B51-4F6A-94BE-C72B04D42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7440954-896A-4F1B-AEBA-4E4DBC73ED9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123382FB-35E4-4970-94A3-EDD49E681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64664" y="5607050"/>
            <a:ext cx="8196430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13B54D-96FE-401E-9628-2EE14ED88006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DA8D7E-8B55-4949-9258-214A3F273205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50669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elf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55">
            <a:extLst>
              <a:ext uri="{FF2B5EF4-FFF2-40B4-BE49-F238E27FC236}">
                <a16:creationId xmlns:a16="http://schemas.microsoft.com/office/drawing/2014/main" id="{C92B453A-5E12-4F44-BB8F-D65CF49A9122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tx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07AFB8-3706-418A-9C57-68819BDA2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E9F6828D-39BF-4AE8-BBB6-8AEEC2923D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3F36228C-E8D4-4505-84AF-8F6E66215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64664" y="5607050"/>
            <a:ext cx="8196430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B4FB2F-9AB9-432F-93E7-DA8BC9D85FA0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 dirty="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E1FE39-599B-8149-8E95-00D55D065F79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7906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ifty Fifty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id="{8427B8C3-00CD-DB49-A0BF-67BE30AD9206}"/>
              </a:ext>
            </a:extLst>
          </p:cNvPr>
          <p:cNvSpPr/>
          <p:nvPr userDrawn="1"/>
        </p:nvSpPr>
        <p:spPr bwMode="gray">
          <a:xfrm>
            <a:off x="4570043" y="-159655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bg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9C1A5ECA-954B-4350-8681-AA7A9237ED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bg1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029DD86F-F641-49F6-8753-0A35118A31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0CD5C0B0-7F8C-4A58-AD9D-772D9020974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6F65DF-84F6-42C7-8562-99CBDBFA5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27907" cy="271485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34F73A9A-E297-486A-B570-0527FB1B48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00245D1-05D8-FA4A-82B9-661F4B47B0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2"/>
            <a:ext cx="3833622" cy="4270248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E0B79BE6-91A0-FD43-99F8-8A2888FCA52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861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ifty Fift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id="{8427B8C3-00CD-DB49-A0BF-67BE30AD9206}"/>
              </a:ext>
            </a:extLst>
          </p:cNvPr>
          <p:cNvSpPr/>
          <p:nvPr userDrawn="1"/>
        </p:nvSpPr>
        <p:spPr bwMode="gray">
          <a:xfrm>
            <a:off x="4570043" y="-159655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9C1A5ECA-954B-4350-8681-AA7A9237ED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tx2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029DD86F-F641-49F6-8753-0A35118A31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0CD5C0B0-7F8C-4A58-AD9D-772D9020974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6F65DF-84F6-42C7-8562-99CBDBFA5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27907" cy="271485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34F73A9A-E297-486A-B570-0527FB1B48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00245D1-05D8-FA4A-82B9-661F4B47B0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2"/>
            <a:ext cx="3833622" cy="4270248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tx2"/>
                </a:solidFill>
              </a:defRPr>
            </a:lvl1pPr>
            <a:lvl2pPr>
              <a:buClrTx/>
              <a:defRPr>
                <a:solidFill>
                  <a:schemeClr val="tx2"/>
                </a:solidFill>
              </a:defRPr>
            </a:lvl2pPr>
            <a:lvl3pPr>
              <a:buClrTx/>
              <a:defRPr>
                <a:solidFill>
                  <a:schemeClr val="tx2"/>
                </a:solidFill>
              </a:defRPr>
            </a:lvl3pPr>
            <a:lvl4pPr>
              <a:buClrTx/>
              <a:defRPr>
                <a:solidFill>
                  <a:schemeClr val="tx2"/>
                </a:solidFill>
              </a:defRPr>
            </a:lvl4pPr>
            <a:lvl5pPr>
              <a:buClrTx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E0B79BE6-91A0-FD43-99F8-8A2888FCA52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00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ifty Fifty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id="{8427B8C3-00CD-DB49-A0BF-67BE30AD9206}"/>
              </a:ext>
            </a:extLst>
          </p:cNvPr>
          <p:cNvSpPr/>
          <p:nvPr userDrawn="1"/>
        </p:nvSpPr>
        <p:spPr bwMode="gray">
          <a:xfrm>
            <a:off x="4570043" y="-159655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9C1A5ECA-954B-4350-8681-AA7A9237ED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tx2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029DD86F-F641-49F6-8753-0A35118A31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0CD5C0B0-7F8C-4A58-AD9D-772D9020974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6F65DF-84F6-42C7-8562-99CBDBFA5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27907" cy="271485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34F73A9A-E297-486A-B570-0527FB1B48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00245D1-05D8-FA4A-82B9-661F4B47B0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2"/>
            <a:ext cx="3833622" cy="4270248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tx2"/>
                </a:solidFill>
              </a:defRPr>
            </a:lvl1pPr>
            <a:lvl2pPr>
              <a:buClrTx/>
              <a:defRPr>
                <a:solidFill>
                  <a:schemeClr val="tx2"/>
                </a:solidFill>
              </a:defRPr>
            </a:lvl2pPr>
            <a:lvl3pPr>
              <a:buClrTx/>
              <a:defRPr>
                <a:solidFill>
                  <a:schemeClr val="tx2"/>
                </a:solidFill>
              </a:defRPr>
            </a:lvl3pPr>
            <a:lvl4pPr>
              <a:buClrTx/>
              <a:defRPr>
                <a:solidFill>
                  <a:schemeClr val="tx2"/>
                </a:solidFill>
              </a:defRPr>
            </a:lvl4pPr>
            <a:lvl5pPr>
              <a:buClrTx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E0B79BE6-91A0-FD43-99F8-8A2888FCA52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223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ifty Fifty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19">
            <a:extLst>
              <a:ext uri="{FF2B5EF4-FFF2-40B4-BE49-F238E27FC236}">
                <a16:creationId xmlns:a16="http://schemas.microsoft.com/office/drawing/2014/main" id="{F87F1BE8-1C87-7140-8D96-5BAA105664DE}"/>
              </a:ext>
            </a:extLst>
          </p:cNvPr>
          <p:cNvSpPr/>
          <p:nvPr userDrawn="1"/>
        </p:nvSpPr>
        <p:spPr bwMode="gray">
          <a:xfrm>
            <a:off x="4570043" y="-159655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9C1A5ECA-954B-4350-8681-AA7A9237ED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bg1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029DD86F-F641-49F6-8753-0A35118A31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237E9D5D-BCD7-4823-97DA-E83D827E739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3F0D21-2521-45F0-85BA-BF9803A35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33621" cy="271485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B662BC0F-F076-4B55-B6A0-1AD9BE1E8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B6F6D38-8378-8946-AE37-D76813BE4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2"/>
            <a:ext cx="3833622" cy="4270248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D808691C-4519-914E-8F02-AF2542CE673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388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ifty Fifty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19">
            <a:extLst>
              <a:ext uri="{FF2B5EF4-FFF2-40B4-BE49-F238E27FC236}">
                <a16:creationId xmlns:a16="http://schemas.microsoft.com/office/drawing/2014/main" id="{93B00248-C527-3D45-83C9-6F26343EC0C4}"/>
              </a:ext>
            </a:extLst>
          </p:cNvPr>
          <p:cNvSpPr/>
          <p:nvPr userDrawn="1"/>
        </p:nvSpPr>
        <p:spPr bwMode="gray">
          <a:xfrm>
            <a:off x="4570043" y="-159655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9C1A5ECA-954B-4350-8681-AA7A9237ED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bg1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029DD86F-F641-49F6-8753-0A35118A31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237E9D5D-BCD7-4823-97DA-E83D827E739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BE69E7-5CB1-4371-A01F-1932CE10F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33621" cy="271485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Subtitle">
            <a:extLst>
              <a:ext uri="{FF2B5EF4-FFF2-40B4-BE49-F238E27FC236}">
                <a16:creationId xmlns:a16="http://schemas.microsoft.com/office/drawing/2014/main" id="{D4713C7C-41F3-44B5-934C-F4C6CC9F7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E187649-C2CF-3048-88B5-038E7AE263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2"/>
            <a:ext cx="3833622" cy="4270248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2F18929-5BBB-5E40-B967-9F715090FFD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155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6E048808-9D96-49F4-AAF9-8EF21E48FAE0}"/>
              </a:ext>
            </a:extLst>
          </p:cNvPr>
          <p:cNvSpPr>
            <a:spLocks/>
          </p:cNvSpPr>
          <p:nvPr userDrawn="1"/>
        </p:nvSpPr>
        <p:spPr bwMode="auto">
          <a:xfrm>
            <a:off x="-657225" y="4977549"/>
            <a:ext cx="9414179" cy="3889360"/>
          </a:xfrm>
          <a:custGeom>
            <a:avLst/>
            <a:gdLst>
              <a:gd name="T0" fmla="*/ 2068 w 2327"/>
              <a:gd name="T1" fmla="*/ 28 h 720"/>
              <a:gd name="T2" fmla="*/ 2029 w 2327"/>
              <a:gd name="T3" fmla="*/ 0 h 720"/>
              <a:gd name="T4" fmla="*/ 1921 w 2327"/>
              <a:gd name="T5" fmla="*/ 0 h 720"/>
              <a:gd name="T6" fmla="*/ 1881 w 2327"/>
              <a:gd name="T7" fmla="*/ 28 h 720"/>
              <a:gd name="T8" fmla="*/ 1706 w 2327"/>
              <a:gd name="T9" fmla="*/ 507 h 720"/>
              <a:gd name="T10" fmla="*/ 1525 w 2327"/>
              <a:gd name="T11" fmla="*/ 28 h 720"/>
              <a:gd name="T12" fmla="*/ 1486 w 2327"/>
              <a:gd name="T13" fmla="*/ 0 h 720"/>
              <a:gd name="T14" fmla="*/ 1379 w 2327"/>
              <a:gd name="T15" fmla="*/ 0 h 720"/>
              <a:gd name="T16" fmla="*/ 1340 w 2327"/>
              <a:gd name="T17" fmla="*/ 28 h 720"/>
              <a:gd name="T18" fmla="*/ 1163 w 2327"/>
              <a:gd name="T19" fmla="*/ 507 h 720"/>
              <a:gd name="T20" fmla="*/ 985 w 2327"/>
              <a:gd name="T21" fmla="*/ 28 h 720"/>
              <a:gd name="T22" fmla="*/ 946 w 2327"/>
              <a:gd name="T23" fmla="*/ 0 h 720"/>
              <a:gd name="T24" fmla="*/ 840 w 2327"/>
              <a:gd name="T25" fmla="*/ 0 h 720"/>
              <a:gd name="T26" fmla="*/ 800 w 2327"/>
              <a:gd name="T27" fmla="*/ 28 h 720"/>
              <a:gd name="T28" fmla="*/ 621 w 2327"/>
              <a:gd name="T29" fmla="*/ 507 h 720"/>
              <a:gd name="T30" fmla="*/ 444 w 2327"/>
              <a:gd name="T31" fmla="*/ 28 h 720"/>
              <a:gd name="T32" fmla="*/ 406 w 2327"/>
              <a:gd name="T33" fmla="*/ 0 h 720"/>
              <a:gd name="T34" fmla="*/ 297 w 2327"/>
              <a:gd name="T35" fmla="*/ 0 h 720"/>
              <a:gd name="T36" fmla="*/ 258 w 2327"/>
              <a:gd name="T37" fmla="*/ 28 h 720"/>
              <a:gd name="T38" fmla="*/ 6 w 2327"/>
              <a:gd name="T39" fmla="*/ 684 h 720"/>
              <a:gd name="T40" fmla="*/ 31 w 2327"/>
              <a:gd name="T41" fmla="*/ 720 h 720"/>
              <a:gd name="T42" fmla="*/ 127 w 2327"/>
              <a:gd name="T43" fmla="*/ 720 h 720"/>
              <a:gd name="T44" fmla="*/ 166 w 2327"/>
              <a:gd name="T45" fmla="*/ 693 h 720"/>
              <a:gd name="T46" fmla="*/ 351 w 2327"/>
              <a:gd name="T47" fmla="*/ 198 h 720"/>
              <a:gd name="T48" fmla="*/ 536 w 2327"/>
              <a:gd name="T49" fmla="*/ 693 h 720"/>
              <a:gd name="T50" fmla="*/ 575 w 2327"/>
              <a:gd name="T51" fmla="*/ 720 h 720"/>
              <a:gd name="T52" fmla="*/ 663 w 2327"/>
              <a:gd name="T53" fmla="*/ 720 h 720"/>
              <a:gd name="T54" fmla="*/ 703 w 2327"/>
              <a:gd name="T55" fmla="*/ 693 h 720"/>
              <a:gd name="T56" fmla="*/ 892 w 2327"/>
              <a:gd name="T57" fmla="*/ 198 h 720"/>
              <a:gd name="T58" fmla="*/ 1075 w 2327"/>
              <a:gd name="T59" fmla="*/ 693 h 720"/>
              <a:gd name="T60" fmla="*/ 1115 w 2327"/>
              <a:gd name="T61" fmla="*/ 720 h 720"/>
              <a:gd name="T62" fmla="*/ 1208 w 2327"/>
              <a:gd name="T63" fmla="*/ 720 h 720"/>
              <a:gd name="T64" fmla="*/ 1247 w 2327"/>
              <a:gd name="T65" fmla="*/ 693 h 720"/>
              <a:gd name="T66" fmla="*/ 1432 w 2327"/>
              <a:gd name="T67" fmla="*/ 198 h 720"/>
              <a:gd name="T68" fmla="*/ 1620 w 2327"/>
              <a:gd name="T69" fmla="*/ 693 h 720"/>
              <a:gd name="T70" fmla="*/ 1659 w 2327"/>
              <a:gd name="T71" fmla="*/ 720 h 720"/>
              <a:gd name="T72" fmla="*/ 1748 w 2327"/>
              <a:gd name="T73" fmla="*/ 720 h 720"/>
              <a:gd name="T74" fmla="*/ 1787 w 2327"/>
              <a:gd name="T75" fmla="*/ 693 h 720"/>
              <a:gd name="T76" fmla="*/ 1973 w 2327"/>
              <a:gd name="T77" fmla="*/ 201 h 720"/>
              <a:gd name="T78" fmla="*/ 2156 w 2327"/>
              <a:gd name="T79" fmla="*/ 693 h 720"/>
              <a:gd name="T80" fmla="*/ 2196 w 2327"/>
              <a:gd name="T81" fmla="*/ 720 h 720"/>
              <a:gd name="T82" fmla="*/ 2295 w 2327"/>
              <a:gd name="T83" fmla="*/ 720 h 720"/>
              <a:gd name="T84" fmla="*/ 2319 w 2327"/>
              <a:gd name="T85" fmla="*/ 684 h 720"/>
              <a:gd name="T86" fmla="*/ 2068 w 2327"/>
              <a:gd name="T87" fmla="*/ 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27" h="720">
                <a:moveTo>
                  <a:pt x="2068" y="28"/>
                </a:moveTo>
                <a:cubicBezTo>
                  <a:pt x="2060" y="9"/>
                  <a:pt x="2047" y="0"/>
                  <a:pt x="2029" y="0"/>
                </a:cubicBezTo>
                <a:cubicBezTo>
                  <a:pt x="2029" y="0"/>
                  <a:pt x="2029" y="0"/>
                  <a:pt x="1921" y="0"/>
                </a:cubicBezTo>
                <a:cubicBezTo>
                  <a:pt x="1903" y="0"/>
                  <a:pt x="1889" y="9"/>
                  <a:pt x="1881" y="28"/>
                </a:cubicBezTo>
                <a:cubicBezTo>
                  <a:pt x="1881" y="28"/>
                  <a:pt x="1881" y="28"/>
                  <a:pt x="1706" y="507"/>
                </a:cubicBezTo>
                <a:cubicBezTo>
                  <a:pt x="1706" y="507"/>
                  <a:pt x="1706" y="507"/>
                  <a:pt x="1525" y="28"/>
                </a:cubicBezTo>
                <a:cubicBezTo>
                  <a:pt x="1517" y="9"/>
                  <a:pt x="1504" y="0"/>
                  <a:pt x="1486" y="0"/>
                </a:cubicBezTo>
                <a:cubicBezTo>
                  <a:pt x="1486" y="0"/>
                  <a:pt x="1486" y="0"/>
                  <a:pt x="1379" y="0"/>
                </a:cubicBezTo>
                <a:cubicBezTo>
                  <a:pt x="1361" y="0"/>
                  <a:pt x="1348" y="9"/>
                  <a:pt x="1340" y="28"/>
                </a:cubicBezTo>
                <a:cubicBezTo>
                  <a:pt x="1340" y="28"/>
                  <a:pt x="1340" y="28"/>
                  <a:pt x="1163" y="507"/>
                </a:cubicBezTo>
                <a:cubicBezTo>
                  <a:pt x="1163" y="507"/>
                  <a:pt x="1163" y="507"/>
                  <a:pt x="985" y="28"/>
                </a:cubicBezTo>
                <a:cubicBezTo>
                  <a:pt x="978" y="9"/>
                  <a:pt x="964" y="0"/>
                  <a:pt x="946" y="0"/>
                </a:cubicBezTo>
                <a:cubicBezTo>
                  <a:pt x="946" y="0"/>
                  <a:pt x="946" y="0"/>
                  <a:pt x="840" y="0"/>
                </a:cubicBezTo>
                <a:cubicBezTo>
                  <a:pt x="822" y="0"/>
                  <a:pt x="808" y="9"/>
                  <a:pt x="800" y="28"/>
                </a:cubicBezTo>
                <a:cubicBezTo>
                  <a:pt x="800" y="28"/>
                  <a:pt x="800" y="28"/>
                  <a:pt x="621" y="507"/>
                </a:cubicBezTo>
                <a:cubicBezTo>
                  <a:pt x="621" y="507"/>
                  <a:pt x="621" y="507"/>
                  <a:pt x="444" y="28"/>
                </a:cubicBezTo>
                <a:cubicBezTo>
                  <a:pt x="436" y="9"/>
                  <a:pt x="424" y="0"/>
                  <a:pt x="406" y="0"/>
                </a:cubicBezTo>
                <a:cubicBezTo>
                  <a:pt x="406" y="0"/>
                  <a:pt x="406" y="0"/>
                  <a:pt x="297" y="0"/>
                </a:cubicBezTo>
                <a:cubicBezTo>
                  <a:pt x="279" y="0"/>
                  <a:pt x="265" y="9"/>
                  <a:pt x="258" y="28"/>
                </a:cubicBezTo>
                <a:cubicBezTo>
                  <a:pt x="258" y="28"/>
                  <a:pt x="258" y="28"/>
                  <a:pt x="6" y="684"/>
                </a:cubicBezTo>
                <a:cubicBezTo>
                  <a:pt x="0" y="702"/>
                  <a:pt x="8" y="720"/>
                  <a:pt x="31" y="720"/>
                </a:cubicBezTo>
                <a:cubicBezTo>
                  <a:pt x="31" y="720"/>
                  <a:pt x="31" y="720"/>
                  <a:pt x="127" y="720"/>
                </a:cubicBezTo>
                <a:cubicBezTo>
                  <a:pt x="145" y="720"/>
                  <a:pt x="160" y="711"/>
                  <a:pt x="166" y="693"/>
                </a:cubicBezTo>
                <a:cubicBezTo>
                  <a:pt x="166" y="693"/>
                  <a:pt x="166" y="693"/>
                  <a:pt x="351" y="198"/>
                </a:cubicBezTo>
                <a:cubicBezTo>
                  <a:pt x="351" y="198"/>
                  <a:pt x="351" y="198"/>
                  <a:pt x="536" y="693"/>
                </a:cubicBezTo>
                <a:cubicBezTo>
                  <a:pt x="543" y="712"/>
                  <a:pt x="557" y="720"/>
                  <a:pt x="575" y="720"/>
                </a:cubicBezTo>
                <a:cubicBezTo>
                  <a:pt x="575" y="720"/>
                  <a:pt x="575" y="720"/>
                  <a:pt x="663" y="720"/>
                </a:cubicBezTo>
                <a:cubicBezTo>
                  <a:pt x="682" y="720"/>
                  <a:pt x="695" y="712"/>
                  <a:pt x="703" y="693"/>
                </a:cubicBezTo>
                <a:cubicBezTo>
                  <a:pt x="703" y="693"/>
                  <a:pt x="703" y="693"/>
                  <a:pt x="892" y="198"/>
                </a:cubicBezTo>
                <a:cubicBezTo>
                  <a:pt x="892" y="198"/>
                  <a:pt x="892" y="198"/>
                  <a:pt x="1075" y="693"/>
                </a:cubicBezTo>
                <a:cubicBezTo>
                  <a:pt x="1083" y="711"/>
                  <a:pt x="1097" y="720"/>
                  <a:pt x="1115" y="720"/>
                </a:cubicBezTo>
                <a:cubicBezTo>
                  <a:pt x="1115" y="720"/>
                  <a:pt x="1115" y="720"/>
                  <a:pt x="1208" y="720"/>
                </a:cubicBezTo>
                <a:cubicBezTo>
                  <a:pt x="1226" y="720"/>
                  <a:pt x="1240" y="711"/>
                  <a:pt x="1247" y="693"/>
                </a:cubicBezTo>
                <a:cubicBezTo>
                  <a:pt x="1247" y="693"/>
                  <a:pt x="1247" y="693"/>
                  <a:pt x="1432" y="198"/>
                </a:cubicBezTo>
                <a:cubicBezTo>
                  <a:pt x="1432" y="198"/>
                  <a:pt x="1432" y="198"/>
                  <a:pt x="1620" y="693"/>
                </a:cubicBezTo>
                <a:cubicBezTo>
                  <a:pt x="1627" y="712"/>
                  <a:pt x="1641" y="720"/>
                  <a:pt x="1659" y="720"/>
                </a:cubicBezTo>
                <a:cubicBezTo>
                  <a:pt x="1659" y="720"/>
                  <a:pt x="1659" y="720"/>
                  <a:pt x="1748" y="720"/>
                </a:cubicBezTo>
                <a:cubicBezTo>
                  <a:pt x="1766" y="720"/>
                  <a:pt x="1779" y="712"/>
                  <a:pt x="1787" y="693"/>
                </a:cubicBezTo>
                <a:cubicBezTo>
                  <a:pt x="1787" y="693"/>
                  <a:pt x="1787" y="693"/>
                  <a:pt x="1973" y="201"/>
                </a:cubicBezTo>
                <a:cubicBezTo>
                  <a:pt x="1973" y="201"/>
                  <a:pt x="1973" y="201"/>
                  <a:pt x="2156" y="693"/>
                </a:cubicBezTo>
                <a:cubicBezTo>
                  <a:pt x="2162" y="711"/>
                  <a:pt x="2178" y="720"/>
                  <a:pt x="2196" y="720"/>
                </a:cubicBezTo>
                <a:cubicBezTo>
                  <a:pt x="2196" y="720"/>
                  <a:pt x="2196" y="720"/>
                  <a:pt x="2295" y="720"/>
                </a:cubicBezTo>
                <a:cubicBezTo>
                  <a:pt x="2317" y="720"/>
                  <a:pt x="2327" y="702"/>
                  <a:pt x="2319" y="684"/>
                </a:cubicBezTo>
                <a:cubicBezTo>
                  <a:pt x="2319" y="684"/>
                  <a:pt x="2319" y="684"/>
                  <a:pt x="2068" y="28"/>
                </a:cubicBezTo>
                <a:close/>
              </a:path>
            </a:pathLst>
          </a:custGeom>
          <a:solidFill>
            <a:srgbClr val="214AC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35" name="Text Placeholder 48">
            <a:extLst>
              <a:ext uri="{FF2B5EF4-FFF2-40B4-BE49-F238E27FC236}">
                <a16:creationId xmlns:a16="http://schemas.microsoft.com/office/drawing/2014/main" id="{AF53501B-85ED-A842-A9B0-46F3598AE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0818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</a:t>
            </a:r>
            <a:r>
              <a:rPr lang="en-US" dirty="0" err="1"/>
              <a:t>qualcomm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2608F0-95ED-EF42-8399-6A838020E81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4CE2BBA-DEBC-8040-A56C-C6C64C29A7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bg1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BFE83DC-9E6F-C938-88C6-2E34095F84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12165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ABD83B88-A2C3-D414-9EA3-8923652EF50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631230A-B24E-306B-C5ED-54A596C81C1B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361828" y="460181"/>
            <a:ext cx="1074743" cy="262653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1C4BFDED-1EBC-5640-DD94-82C0EE38DB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327673" y="512165"/>
            <a:ext cx="3587353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66727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3 Righ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id="{B140C577-27DD-4548-9339-2D1F327E54F9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bg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41AC08F-5BB2-40F2-8C8D-8557C88703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DD562F-BAEC-47D5-AC8F-57BB78CBB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9650" cy="2714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7FADC137-0CE3-442A-9D3C-ECE4360D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356B5D2-CD05-40B9-A218-4AB869EE2A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22255" y="2058988"/>
            <a:ext cx="2150270" cy="41116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192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3 Righ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id="{B140C577-27DD-4548-9339-2D1F327E54F9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41AC08F-5BB2-40F2-8C8D-8557C88703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DD562F-BAEC-47D5-AC8F-57BB78CBB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9650" cy="2714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7FADC137-0CE3-442A-9D3C-ECE4360D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356B5D2-CD05-40B9-A218-4AB869EE2A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22255" y="2058988"/>
            <a:ext cx="2150270" cy="41116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778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3 Right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id="{B140C577-27DD-4548-9339-2D1F327E54F9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41AC08F-5BB2-40F2-8C8D-8557C88703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DD562F-BAEC-47D5-AC8F-57BB78CBB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9650" cy="2714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7FADC137-0CE3-442A-9D3C-ECE4360D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356B5D2-CD05-40B9-A218-4AB869EE2A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22255" y="2058988"/>
            <a:ext cx="2150270" cy="41116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282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3 Right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18">
            <a:extLst>
              <a:ext uri="{FF2B5EF4-FFF2-40B4-BE49-F238E27FC236}">
                <a16:creationId xmlns:a16="http://schemas.microsoft.com/office/drawing/2014/main" id="{4D80D427-68E5-9F42-B2B3-61C71D73B8B7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41AC08F-5BB2-40F2-8C8D-8557C88703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DD562F-BAEC-47D5-AC8F-57BB78CBB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9650" cy="2714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509945B-0089-450C-B2CD-0E4FBC97B7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22255" y="2058988"/>
            <a:ext cx="2150270" cy="41116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0EB14AB7-C8B4-422F-A4E4-26D7174B5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261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3 Right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id="{896A7325-403F-0A42-A6FF-B47615E6303B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41AC08F-5BB2-40F2-8C8D-8557C88703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DD562F-BAEC-47D5-AC8F-57BB78CBB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9650" cy="2714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7FADC137-0CE3-442A-9D3C-ECE4360D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70BE114-8BEC-41B2-BDBA-3BB922CC59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22255" y="2058988"/>
            <a:ext cx="2150270" cy="41116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442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Full Image, Title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802041" y="2557766"/>
            <a:ext cx="1970486" cy="165733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2F733F4-FDC8-4D30-B7CF-F12D90AFBE3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805719" y="1836682"/>
            <a:ext cx="197048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3D22F37A-B6B9-9C47-B70D-23AE6BE4CB0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B6FB58-AA0E-DC15-AACC-6F08F21FD312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54277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Full Image, Title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1476" y="4743450"/>
            <a:ext cx="1956197" cy="1657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C5D6C4BB-10B8-48B1-8A75-CB4C3C072DD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195619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122FCF-2444-4089-9E65-51687ED4C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4022366"/>
            <a:ext cx="1956197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88A1DC-6E2A-57AD-266E-351F71C2D9E5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12917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Full Image with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D4297B3-BF9D-4941-8E72-F600F313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8390334" cy="2714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D3929FBC-1F16-4E08-85F8-A3FA3A68AE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FB666D-3907-0AF7-AF5D-C7344D39F197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23229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Full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EC8DBE-004F-FE4A-8441-FB8D26CB0297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89038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ull Image with Takeaway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88897A-387B-264D-9522-9C3B1FF1F3A4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94891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Gun 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B7329F7A-F684-4776-994A-3A656ABA9581}"/>
              </a:ext>
            </a:extLst>
          </p:cNvPr>
          <p:cNvSpPr>
            <a:spLocks/>
          </p:cNvSpPr>
          <p:nvPr userDrawn="1"/>
        </p:nvSpPr>
        <p:spPr bwMode="auto">
          <a:xfrm>
            <a:off x="-657225" y="4977549"/>
            <a:ext cx="9414179" cy="3889360"/>
          </a:xfrm>
          <a:custGeom>
            <a:avLst/>
            <a:gdLst>
              <a:gd name="T0" fmla="*/ 2068 w 2327"/>
              <a:gd name="T1" fmla="*/ 28 h 720"/>
              <a:gd name="T2" fmla="*/ 2029 w 2327"/>
              <a:gd name="T3" fmla="*/ 0 h 720"/>
              <a:gd name="T4" fmla="*/ 1921 w 2327"/>
              <a:gd name="T5" fmla="*/ 0 h 720"/>
              <a:gd name="T6" fmla="*/ 1881 w 2327"/>
              <a:gd name="T7" fmla="*/ 28 h 720"/>
              <a:gd name="T8" fmla="*/ 1706 w 2327"/>
              <a:gd name="T9" fmla="*/ 507 h 720"/>
              <a:gd name="T10" fmla="*/ 1525 w 2327"/>
              <a:gd name="T11" fmla="*/ 28 h 720"/>
              <a:gd name="T12" fmla="*/ 1486 w 2327"/>
              <a:gd name="T13" fmla="*/ 0 h 720"/>
              <a:gd name="T14" fmla="*/ 1379 w 2327"/>
              <a:gd name="T15" fmla="*/ 0 h 720"/>
              <a:gd name="T16" fmla="*/ 1340 w 2327"/>
              <a:gd name="T17" fmla="*/ 28 h 720"/>
              <a:gd name="T18" fmla="*/ 1163 w 2327"/>
              <a:gd name="T19" fmla="*/ 507 h 720"/>
              <a:gd name="T20" fmla="*/ 985 w 2327"/>
              <a:gd name="T21" fmla="*/ 28 h 720"/>
              <a:gd name="T22" fmla="*/ 946 w 2327"/>
              <a:gd name="T23" fmla="*/ 0 h 720"/>
              <a:gd name="T24" fmla="*/ 840 w 2327"/>
              <a:gd name="T25" fmla="*/ 0 h 720"/>
              <a:gd name="T26" fmla="*/ 800 w 2327"/>
              <a:gd name="T27" fmla="*/ 28 h 720"/>
              <a:gd name="T28" fmla="*/ 621 w 2327"/>
              <a:gd name="T29" fmla="*/ 507 h 720"/>
              <a:gd name="T30" fmla="*/ 444 w 2327"/>
              <a:gd name="T31" fmla="*/ 28 h 720"/>
              <a:gd name="T32" fmla="*/ 406 w 2327"/>
              <a:gd name="T33" fmla="*/ 0 h 720"/>
              <a:gd name="T34" fmla="*/ 297 w 2327"/>
              <a:gd name="T35" fmla="*/ 0 h 720"/>
              <a:gd name="T36" fmla="*/ 258 w 2327"/>
              <a:gd name="T37" fmla="*/ 28 h 720"/>
              <a:gd name="T38" fmla="*/ 6 w 2327"/>
              <a:gd name="T39" fmla="*/ 684 h 720"/>
              <a:gd name="T40" fmla="*/ 31 w 2327"/>
              <a:gd name="T41" fmla="*/ 720 h 720"/>
              <a:gd name="T42" fmla="*/ 127 w 2327"/>
              <a:gd name="T43" fmla="*/ 720 h 720"/>
              <a:gd name="T44" fmla="*/ 166 w 2327"/>
              <a:gd name="T45" fmla="*/ 693 h 720"/>
              <a:gd name="T46" fmla="*/ 351 w 2327"/>
              <a:gd name="T47" fmla="*/ 198 h 720"/>
              <a:gd name="T48" fmla="*/ 536 w 2327"/>
              <a:gd name="T49" fmla="*/ 693 h 720"/>
              <a:gd name="T50" fmla="*/ 575 w 2327"/>
              <a:gd name="T51" fmla="*/ 720 h 720"/>
              <a:gd name="T52" fmla="*/ 663 w 2327"/>
              <a:gd name="T53" fmla="*/ 720 h 720"/>
              <a:gd name="T54" fmla="*/ 703 w 2327"/>
              <a:gd name="T55" fmla="*/ 693 h 720"/>
              <a:gd name="T56" fmla="*/ 892 w 2327"/>
              <a:gd name="T57" fmla="*/ 198 h 720"/>
              <a:gd name="T58" fmla="*/ 1075 w 2327"/>
              <a:gd name="T59" fmla="*/ 693 h 720"/>
              <a:gd name="T60" fmla="*/ 1115 w 2327"/>
              <a:gd name="T61" fmla="*/ 720 h 720"/>
              <a:gd name="T62" fmla="*/ 1208 w 2327"/>
              <a:gd name="T63" fmla="*/ 720 h 720"/>
              <a:gd name="T64" fmla="*/ 1247 w 2327"/>
              <a:gd name="T65" fmla="*/ 693 h 720"/>
              <a:gd name="T66" fmla="*/ 1432 w 2327"/>
              <a:gd name="T67" fmla="*/ 198 h 720"/>
              <a:gd name="T68" fmla="*/ 1620 w 2327"/>
              <a:gd name="T69" fmla="*/ 693 h 720"/>
              <a:gd name="T70" fmla="*/ 1659 w 2327"/>
              <a:gd name="T71" fmla="*/ 720 h 720"/>
              <a:gd name="T72" fmla="*/ 1748 w 2327"/>
              <a:gd name="T73" fmla="*/ 720 h 720"/>
              <a:gd name="T74" fmla="*/ 1787 w 2327"/>
              <a:gd name="T75" fmla="*/ 693 h 720"/>
              <a:gd name="T76" fmla="*/ 1973 w 2327"/>
              <a:gd name="T77" fmla="*/ 201 h 720"/>
              <a:gd name="T78" fmla="*/ 2156 w 2327"/>
              <a:gd name="T79" fmla="*/ 693 h 720"/>
              <a:gd name="T80" fmla="*/ 2196 w 2327"/>
              <a:gd name="T81" fmla="*/ 720 h 720"/>
              <a:gd name="T82" fmla="*/ 2295 w 2327"/>
              <a:gd name="T83" fmla="*/ 720 h 720"/>
              <a:gd name="T84" fmla="*/ 2319 w 2327"/>
              <a:gd name="T85" fmla="*/ 684 h 720"/>
              <a:gd name="T86" fmla="*/ 2068 w 2327"/>
              <a:gd name="T87" fmla="*/ 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27" h="720">
                <a:moveTo>
                  <a:pt x="2068" y="28"/>
                </a:moveTo>
                <a:cubicBezTo>
                  <a:pt x="2060" y="9"/>
                  <a:pt x="2047" y="0"/>
                  <a:pt x="2029" y="0"/>
                </a:cubicBezTo>
                <a:cubicBezTo>
                  <a:pt x="2029" y="0"/>
                  <a:pt x="2029" y="0"/>
                  <a:pt x="1921" y="0"/>
                </a:cubicBezTo>
                <a:cubicBezTo>
                  <a:pt x="1903" y="0"/>
                  <a:pt x="1889" y="9"/>
                  <a:pt x="1881" y="28"/>
                </a:cubicBezTo>
                <a:cubicBezTo>
                  <a:pt x="1881" y="28"/>
                  <a:pt x="1881" y="28"/>
                  <a:pt x="1706" y="507"/>
                </a:cubicBezTo>
                <a:cubicBezTo>
                  <a:pt x="1706" y="507"/>
                  <a:pt x="1706" y="507"/>
                  <a:pt x="1525" y="28"/>
                </a:cubicBezTo>
                <a:cubicBezTo>
                  <a:pt x="1517" y="9"/>
                  <a:pt x="1504" y="0"/>
                  <a:pt x="1486" y="0"/>
                </a:cubicBezTo>
                <a:cubicBezTo>
                  <a:pt x="1486" y="0"/>
                  <a:pt x="1486" y="0"/>
                  <a:pt x="1379" y="0"/>
                </a:cubicBezTo>
                <a:cubicBezTo>
                  <a:pt x="1361" y="0"/>
                  <a:pt x="1348" y="9"/>
                  <a:pt x="1340" y="28"/>
                </a:cubicBezTo>
                <a:cubicBezTo>
                  <a:pt x="1340" y="28"/>
                  <a:pt x="1340" y="28"/>
                  <a:pt x="1163" y="507"/>
                </a:cubicBezTo>
                <a:cubicBezTo>
                  <a:pt x="1163" y="507"/>
                  <a:pt x="1163" y="507"/>
                  <a:pt x="985" y="28"/>
                </a:cubicBezTo>
                <a:cubicBezTo>
                  <a:pt x="978" y="9"/>
                  <a:pt x="964" y="0"/>
                  <a:pt x="946" y="0"/>
                </a:cubicBezTo>
                <a:cubicBezTo>
                  <a:pt x="946" y="0"/>
                  <a:pt x="946" y="0"/>
                  <a:pt x="840" y="0"/>
                </a:cubicBezTo>
                <a:cubicBezTo>
                  <a:pt x="822" y="0"/>
                  <a:pt x="808" y="9"/>
                  <a:pt x="800" y="28"/>
                </a:cubicBezTo>
                <a:cubicBezTo>
                  <a:pt x="800" y="28"/>
                  <a:pt x="800" y="28"/>
                  <a:pt x="621" y="507"/>
                </a:cubicBezTo>
                <a:cubicBezTo>
                  <a:pt x="621" y="507"/>
                  <a:pt x="621" y="507"/>
                  <a:pt x="444" y="28"/>
                </a:cubicBezTo>
                <a:cubicBezTo>
                  <a:pt x="436" y="9"/>
                  <a:pt x="424" y="0"/>
                  <a:pt x="406" y="0"/>
                </a:cubicBezTo>
                <a:cubicBezTo>
                  <a:pt x="406" y="0"/>
                  <a:pt x="406" y="0"/>
                  <a:pt x="297" y="0"/>
                </a:cubicBezTo>
                <a:cubicBezTo>
                  <a:pt x="279" y="0"/>
                  <a:pt x="265" y="9"/>
                  <a:pt x="258" y="28"/>
                </a:cubicBezTo>
                <a:cubicBezTo>
                  <a:pt x="258" y="28"/>
                  <a:pt x="258" y="28"/>
                  <a:pt x="6" y="684"/>
                </a:cubicBezTo>
                <a:cubicBezTo>
                  <a:pt x="0" y="702"/>
                  <a:pt x="8" y="720"/>
                  <a:pt x="31" y="720"/>
                </a:cubicBezTo>
                <a:cubicBezTo>
                  <a:pt x="31" y="720"/>
                  <a:pt x="31" y="720"/>
                  <a:pt x="127" y="720"/>
                </a:cubicBezTo>
                <a:cubicBezTo>
                  <a:pt x="145" y="720"/>
                  <a:pt x="160" y="711"/>
                  <a:pt x="166" y="693"/>
                </a:cubicBezTo>
                <a:cubicBezTo>
                  <a:pt x="166" y="693"/>
                  <a:pt x="166" y="693"/>
                  <a:pt x="351" y="198"/>
                </a:cubicBezTo>
                <a:cubicBezTo>
                  <a:pt x="351" y="198"/>
                  <a:pt x="351" y="198"/>
                  <a:pt x="536" y="693"/>
                </a:cubicBezTo>
                <a:cubicBezTo>
                  <a:pt x="543" y="712"/>
                  <a:pt x="557" y="720"/>
                  <a:pt x="575" y="720"/>
                </a:cubicBezTo>
                <a:cubicBezTo>
                  <a:pt x="575" y="720"/>
                  <a:pt x="575" y="720"/>
                  <a:pt x="663" y="720"/>
                </a:cubicBezTo>
                <a:cubicBezTo>
                  <a:pt x="682" y="720"/>
                  <a:pt x="695" y="712"/>
                  <a:pt x="703" y="693"/>
                </a:cubicBezTo>
                <a:cubicBezTo>
                  <a:pt x="703" y="693"/>
                  <a:pt x="703" y="693"/>
                  <a:pt x="892" y="198"/>
                </a:cubicBezTo>
                <a:cubicBezTo>
                  <a:pt x="892" y="198"/>
                  <a:pt x="892" y="198"/>
                  <a:pt x="1075" y="693"/>
                </a:cubicBezTo>
                <a:cubicBezTo>
                  <a:pt x="1083" y="711"/>
                  <a:pt x="1097" y="720"/>
                  <a:pt x="1115" y="720"/>
                </a:cubicBezTo>
                <a:cubicBezTo>
                  <a:pt x="1115" y="720"/>
                  <a:pt x="1115" y="720"/>
                  <a:pt x="1208" y="720"/>
                </a:cubicBezTo>
                <a:cubicBezTo>
                  <a:pt x="1226" y="720"/>
                  <a:pt x="1240" y="711"/>
                  <a:pt x="1247" y="693"/>
                </a:cubicBezTo>
                <a:cubicBezTo>
                  <a:pt x="1247" y="693"/>
                  <a:pt x="1247" y="693"/>
                  <a:pt x="1432" y="198"/>
                </a:cubicBezTo>
                <a:cubicBezTo>
                  <a:pt x="1432" y="198"/>
                  <a:pt x="1432" y="198"/>
                  <a:pt x="1620" y="693"/>
                </a:cubicBezTo>
                <a:cubicBezTo>
                  <a:pt x="1627" y="712"/>
                  <a:pt x="1641" y="720"/>
                  <a:pt x="1659" y="720"/>
                </a:cubicBezTo>
                <a:cubicBezTo>
                  <a:pt x="1659" y="720"/>
                  <a:pt x="1659" y="720"/>
                  <a:pt x="1748" y="720"/>
                </a:cubicBezTo>
                <a:cubicBezTo>
                  <a:pt x="1766" y="720"/>
                  <a:pt x="1779" y="712"/>
                  <a:pt x="1787" y="693"/>
                </a:cubicBezTo>
                <a:cubicBezTo>
                  <a:pt x="1787" y="693"/>
                  <a:pt x="1787" y="693"/>
                  <a:pt x="1973" y="201"/>
                </a:cubicBezTo>
                <a:cubicBezTo>
                  <a:pt x="1973" y="201"/>
                  <a:pt x="1973" y="201"/>
                  <a:pt x="2156" y="693"/>
                </a:cubicBezTo>
                <a:cubicBezTo>
                  <a:pt x="2162" y="711"/>
                  <a:pt x="2178" y="720"/>
                  <a:pt x="2196" y="720"/>
                </a:cubicBezTo>
                <a:cubicBezTo>
                  <a:pt x="2196" y="720"/>
                  <a:pt x="2196" y="720"/>
                  <a:pt x="2295" y="720"/>
                </a:cubicBezTo>
                <a:cubicBezTo>
                  <a:pt x="2317" y="720"/>
                  <a:pt x="2327" y="702"/>
                  <a:pt x="2319" y="684"/>
                </a:cubicBezTo>
                <a:cubicBezTo>
                  <a:pt x="2319" y="684"/>
                  <a:pt x="2319" y="684"/>
                  <a:pt x="2068" y="28"/>
                </a:cubicBezTo>
                <a:close/>
              </a:path>
            </a:pathLst>
          </a:custGeom>
          <a:solidFill>
            <a:srgbClr val="3D4F6B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24" name="Text Placeholder 48">
            <a:extLst>
              <a:ext uri="{FF2B5EF4-FFF2-40B4-BE49-F238E27FC236}">
                <a16:creationId xmlns:a16="http://schemas.microsoft.com/office/drawing/2014/main" id="{51A2E1C5-0E40-1243-837A-54873794C3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8027" y="5527627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@</a:t>
            </a:r>
            <a:r>
              <a:rPr lang="en-US" err="1"/>
              <a:t>qualcomm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ACBF89-AA8C-6A42-B617-C39E6FA2922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7FC8AC1-D033-B9FF-0F8C-CEBF0C3006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bg1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734089C-8E02-8D96-F22C-04C3B1C245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12165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3E3AF855-3611-0106-B775-3EBADA15C3B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3E0DF7D0-FEC6-B774-BCEC-EA89597AA878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361828" y="460181"/>
            <a:ext cx="1074743" cy="262653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47375881-F3B9-B0F8-CEA2-FF68FCDAE1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327673" y="512165"/>
            <a:ext cx="3587353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237878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ull Image with Takeaway_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3313CA-8613-B249-821B-0584EDEB883A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94896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ull Image with Takeaway_Nicke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2B00E6-D523-6C40-8C3C-EA1A6C03A58C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31746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ull Image with Takeaway_Gunmeta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00948D-7B2D-714B-8E6D-4A37ADA6CC92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8296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ull Image with Takeaway_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E5A83F-9153-3C44-8957-2EC27B94572D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90627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owcase Circl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A86694-1ECC-42EC-BE07-600F1C0BC6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4" y="859"/>
            <a:ext cx="9141713" cy="685628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5ED1-711E-4714-9364-FF2967BF1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B9CF9E-9175-450B-AB3E-7D31F994FD2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07028" y="416471"/>
            <a:ext cx="5529944" cy="997706"/>
          </a:xfrm>
        </p:spPr>
        <p:txBody>
          <a:bodyPr anchor="b"/>
          <a:lstStyle>
            <a:lvl1pPr marL="0" indent="0" algn="ctr">
              <a:lnSpc>
                <a:spcPct val="95000"/>
              </a:lnSpc>
              <a:buNone/>
              <a:defRPr lang="en-US" sz="2100" b="0" kern="1200" spc="23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A18C914-9D69-0546-A1C6-6F41BB990E4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169444" y="1830650"/>
            <a:ext cx="2805113" cy="305170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Drop in showcase</a:t>
            </a:r>
            <a:br>
              <a:rPr lang="en-US" dirty="0"/>
            </a:br>
            <a:r>
              <a:rPr lang="en-US" dirty="0"/>
              <a:t>object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C70112-9A84-A446-8F7F-6CF61C9967B6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9830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owcase Squar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510F42-9E8C-443B-8354-231F3450AD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/>
        </p:blipFill>
        <p:spPr>
          <a:xfrm>
            <a:off x="1143" y="0"/>
            <a:ext cx="9141714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5ED1-711E-4714-9364-FF2967BF1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9292DE0-26C7-4618-80C9-C8186C225E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07028" y="416471"/>
            <a:ext cx="5529944" cy="997706"/>
          </a:xfrm>
        </p:spPr>
        <p:txBody>
          <a:bodyPr anchor="b"/>
          <a:lstStyle>
            <a:lvl1pPr marL="0" indent="0" algn="ctr">
              <a:lnSpc>
                <a:spcPct val="95000"/>
              </a:lnSpc>
              <a:buNone/>
              <a:defRPr lang="en-US" sz="2100" b="0" kern="1200" spc="23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30B38128-2D95-E941-B2BF-A15CAAB123C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918732" y="1830649"/>
            <a:ext cx="3306536" cy="305170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Drop in showcase</a:t>
            </a:r>
            <a:br>
              <a:rPr lang="en-US" dirty="0"/>
            </a:br>
            <a:r>
              <a:rPr lang="en-US" dirty="0"/>
              <a:t>object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97F0B3-929E-A344-8B69-23BC6D52B50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08524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owcase Circ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647107-E37C-47BD-B11C-44982B708C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/>
        </p:blipFill>
        <p:spPr>
          <a:xfrm>
            <a:off x="1143" y="0"/>
            <a:ext cx="9141714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5ED1-711E-4714-9364-FF2967BF1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62BC7C7-95C8-4A62-9ABD-E4235BE30AC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07028" y="416471"/>
            <a:ext cx="5529944" cy="997706"/>
          </a:xfrm>
        </p:spPr>
        <p:txBody>
          <a:bodyPr anchor="b"/>
          <a:lstStyle>
            <a:lvl1pPr marL="0" indent="0" algn="ctr">
              <a:lnSpc>
                <a:spcPct val="95000"/>
              </a:lnSpc>
              <a:buNone/>
              <a:defRPr lang="en-US" sz="2100" b="0" kern="1200" spc="23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C5B809-3E12-0A40-A02B-B0EE8552A09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169444" y="1830650"/>
            <a:ext cx="2805113" cy="305170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Drop in showcase</a:t>
            </a:r>
            <a:br>
              <a:rPr lang="en-US" dirty="0"/>
            </a:br>
            <a:r>
              <a:rPr lang="en-US" dirty="0"/>
              <a:t>object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189F20-8729-2444-981C-23DCC2E2BBB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32095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owcase Squa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E8CA6EA-4EC4-42A8-B386-C241EF115F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/>
        </p:blipFill>
        <p:spPr>
          <a:xfrm>
            <a:off x="1143" y="0"/>
            <a:ext cx="9141714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5ED1-711E-4714-9364-FF2967BF1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490BB97-1EFB-4144-9135-DB96B5FD7F5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07028" y="416471"/>
            <a:ext cx="5529944" cy="997706"/>
          </a:xfrm>
        </p:spPr>
        <p:txBody>
          <a:bodyPr anchor="b"/>
          <a:lstStyle>
            <a:lvl1pPr marL="0" indent="0" algn="ctr">
              <a:lnSpc>
                <a:spcPct val="95000"/>
              </a:lnSpc>
              <a:buNone/>
              <a:defRPr lang="en-US" sz="2100" b="0" kern="1200" spc="23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8CF800F-AA02-1B49-B224-9A06208DF3B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918732" y="1830649"/>
            <a:ext cx="3306536" cy="305170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Drop in showcase</a:t>
            </a:r>
            <a:br>
              <a:rPr lang="en-US" dirty="0"/>
            </a:br>
            <a:r>
              <a:rPr lang="en-US" dirty="0"/>
              <a:t>object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FE6D94-B327-084F-BDAB-3298CA78BE5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00247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Lef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075DD4A-EECC-C547-8F7C-C486D588CEFC}"/>
              </a:ext>
            </a:extLst>
          </p:cNvPr>
          <p:cNvSpPr/>
          <p:nvPr userDrawn="1"/>
        </p:nvSpPr>
        <p:spPr>
          <a:xfrm>
            <a:off x="4957011" y="6546206"/>
            <a:ext cx="974558" cy="147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5DDBB63F-7729-5148-8CF0-A642711E1939}"/>
              </a:ext>
            </a:extLst>
          </p:cNvPr>
          <p:cNvSpPr/>
          <p:nvPr userDrawn="1"/>
        </p:nvSpPr>
        <p:spPr bwMode="gray">
          <a:xfrm>
            <a:off x="5648660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bg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0"/>
            <a:ext cx="2680667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D5512B1-49FB-4D22-8991-A399C53BF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C316BB8-9221-4CF5-A3AC-97DB385C721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5" y="6119464"/>
            <a:ext cx="268066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D51157-61E2-4FBA-93B6-79B4052F1A17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6B4DBC-D544-C040-A8B4-3C5F9841AC80}"/>
              </a:ext>
            </a:extLst>
          </p:cNvPr>
          <p:cNvSpPr txBox="1"/>
          <p:nvPr userDrawn="1"/>
        </p:nvSpPr>
        <p:spPr>
          <a:xfrm>
            <a:off x="6068830" y="6354760"/>
            <a:ext cx="268938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16387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Lef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DDE128B-1DB8-554E-8F04-4D9ED492F91E}"/>
              </a:ext>
            </a:extLst>
          </p:cNvPr>
          <p:cNvSpPr/>
          <p:nvPr userDrawn="1"/>
        </p:nvSpPr>
        <p:spPr>
          <a:xfrm>
            <a:off x="4957011" y="6546206"/>
            <a:ext cx="974558" cy="147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5DDBB63F-7729-5148-8CF0-A642711E1939}"/>
              </a:ext>
            </a:extLst>
          </p:cNvPr>
          <p:cNvSpPr/>
          <p:nvPr userDrawn="1"/>
        </p:nvSpPr>
        <p:spPr bwMode="gray">
          <a:xfrm>
            <a:off x="5648660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0"/>
            <a:ext cx="2680667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D5512B1-49FB-4D22-8991-A399C53BF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0A0B53BA-FA9B-40BF-9ADE-676B5C4BE42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5" y="6119464"/>
            <a:ext cx="268066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BB9067-ED8A-4D94-9B00-8410EEA9CFEB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60EE0F-8B28-E747-AB44-F8BE2D093FDC}"/>
              </a:ext>
            </a:extLst>
          </p:cNvPr>
          <p:cNvSpPr txBox="1"/>
          <p:nvPr userDrawn="1"/>
        </p:nvSpPr>
        <p:spPr>
          <a:xfrm>
            <a:off x="6068830" y="6354760"/>
            <a:ext cx="268938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60206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F6B9918A-1F79-4455-8D55-886C7ABFF15E}"/>
              </a:ext>
            </a:extLst>
          </p:cNvPr>
          <p:cNvSpPr>
            <a:spLocks/>
          </p:cNvSpPr>
          <p:nvPr userDrawn="1"/>
        </p:nvSpPr>
        <p:spPr bwMode="auto">
          <a:xfrm>
            <a:off x="-657225" y="4977549"/>
            <a:ext cx="9414179" cy="3889360"/>
          </a:xfrm>
          <a:custGeom>
            <a:avLst/>
            <a:gdLst>
              <a:gd name="T0" fmla="*/ 2068 w 2327"/>
              <a:gd name="T1" fmla="*/ 28 h 720"/>
              <a:gd name="T2" fmla="*/ 2029 w 2327"/>
              <a:gd name="T3" fmla="*/ 0 h 720"/>
              <a:gd name="T4" fmla="*/ 1921 w 2327"/>
              <a:gd name="T5" fmla="*/ 0 h 720"/>
              <a:gd name="T6" fmla="*/ 1881 w 2327"/>
              <a:gd name="T7" fmla="*/ 28 h 720"/>
              <a:gd name="T8" fmla="*/ 1706 w 2327"/>
              <a:gd name="T9" fmla="*/ 507 h 720"/>
              <a:gd name="T10" fmla="*/ 1525 w 2327"/>
              <a:gd name="T11" fmla="*/ 28 h 720"/>
              <a:gd name="T12" fmla="*/ 1486 w 2327"/>
              <a:gd name="T13" fmla="*/ 0 h 720"/>
              <a:gd name="T14" fmla="*/ 1379 w 2327"/>
              <a:gd name="T15" fmla="*/ 0 h 720"/>
              <a:gd name="T16" fmla="*/ 1340 w 2327"/>
              <a:gd name="T17" fmla="*/ 28 h 720"/>
              <a:gd name="T18" fmla="*/ 1163 w 2327"/>
              <a:gd name="T19" fmla="*/ 507 h 720"/>
              <a:gd name="T20" fmla="*/ 985 w 2327"/>
              <a:gd name="T21" fmla="*/ 28 h 720"/>
              <a:gd name="T22" fmla="*/ 946 w 2327"/>
              <a:gd name="T23" fmla="*/ 0 h 720"/>
              <a:gd name="T24" fmla="*/ 840 w 2327"/>
              <a:gd name="T25" fmla="*/ 0 h 720"/>
              <a:gd name="T26" fmla="*/ 800 w 2327"/>
              <a:gd name="T27" fmla="*/ 28 h 720"/>
              <a:gd name="T28" fmla="*/ 621 w 2327"/>
              <a:gd name="T29" fmla="*/ 507 h 720"/>
              <a:gd name="T30" fmla="*/ 444 w 2327"/>
              <a:gd name="T31" fmla="*/ 28 h 720"/>
              <a:gd name="T32" fmla="*/ 406 w 2327"/>
              <a:gd name="T33" fmla="*/ 0 h 720"/>
              <a:gd name="T34" fmla="*/ 297 w 2327"/>
              <a:gd name="T35" fmla="*/ 0 h 720"/>
              <a:gd name="T36" fmla="*/ 258 w 2327"/>
              <a:gd name="T37" fmla="*/ 28 h 720"/>
              <a:gd name="T38" fmla="*/ 6 w 2327"/>
              <a:gd name="T39" fmla="*/ 684 h 720"/>
              <a:gd name="T40" fmla="*/ 31 w 2327"/>
              <a:gd name="T41" fmla="*/ 720 h 720"/>
              <a:gd name="T42" fmla="*/ 127 w 2327"/>
              <a:gd name="T43" fmla="*/ 720 h 720"/>
              <a:gd name="T44" fmla="*/ 166 w 2327"/>
              <a:gd name="T45" fmla="*/ 693 h 720"/>
              <a:gd name="T46" fmla="*/ 351 w 2327"/>
              <a:gd name="T47" fmla="*/ 198 h 720"/>
              <a:gd name="T48" fmla="*/ 536 w 2327"/>
              <a:gd name="T49" fmla="*/ 693 h 720"/>
              <a:gd name="T50" fmla="*/ 575 w 2327"/>
              <a:gd name="T51" fmla="*/ 720 h 720"/>
              <a:gd name="T52" fmla="*/ 663 w 2327"/>
              <a:gd name="T53" fmla="*/ 720 h 720"/>
              <a:gd name="T54" fmla="*/ 703 w 2327"/>
              <a:gd name="T55" fmla="*/ 693 h 720"/>
              <a:gd name="T56" fmla="*/ 892 w 2327"/>
              <a:gd name="T57" fmla="*/ 198 h 720"/>
              <a:gd name="T58" fmla="*/ 1075 w 2327"/>
              <a:gd name="T59" fmla="*/ 693 h 720"/>
              <a:gd name="T60" fmla="*/ 1115 w 2327"/>
              <a:gd name="T61" fmla="*/ 720 h 720"/>
              <a:gd name="T62" fmla="*/ 1208 w 2327"/>
              <a:gd name="T63" fmla="*/ 720 h 720"/>
              <a:gd name="T64" fmla="*/ 1247 w 2327"/>
              <a:gd name="T65" fmla="*/ 693 h 720"/>
              <a:gd name="T66" fmla="*/ 1432 w 2327"/>
              <a:gd name="T67" fmla="*/ 198 h 720"/>
              <a:gd name="T68" fmla="*/ 1620 w 2327"/>
              <a:gd name="T69" fmla="*/ 693 h 720"/>
              <a:gd name="T70" fmla="*/ 1659 w 2327"/>
              <a:gd name="T71" fmla="*/ 720 h 720"/>
              <a:gd name="T72" fmla="*/ 1748 w 2327"/>
              <a:gd name="T73" fmla="*/ 720 h 720"/>
              <a:gd name="T74" fmla="*/ 1787 w 2327"/>
              <a:gd name="T75" fmla="*/ 693 h 720"/>
              <a:gd name="T76" fmla="*/ 1973 w 2327"/>
              <a:gd name="T77" fmla="*/ 201 h 720"/>
              <a:gd name="T78" fmla="*/ 2156 w 2327"/>
              <a:gd name="T79" fmla="*/ 693 h 720"/>
              <a:gd name="T80" fmla="*/ 2196 w 2327"/>
              <a:gd name="T81" fmla="*/ 720 h 720"/>
              <a:gd name="T82" fmla="*/ 2295 w 2327"/>
              <a:gd name="T83" fmla="*/ 720 h 720"/>
              <a:gd name="T84" fmla="*/ 2319 w 2327"/>
              <a:gd name="T85" fmla="*/ 684 h 720"/>
              <a:gd name="T86" fmla="*/ 2068 w 2327"/>
              <a:gd name="T87" fmla="*/ 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27" h="720">
                <a:moveTo>
                  <a:pt x="2068" y="28"/>
                </a:moveTo>
                <a:cubicBezTo>
                  <a:pt x="2060" y="9"/>
                  <a:pt x="2047" y="0"/>
                  <a:pt x="2029" y="0"/>
                </a:cubicBezTo>
                <a:cubicBezTo>
                  <a:pt x="2029" y="0"/>
                  <a:pt x="2029" y="0"/>
                  <a:pt x="1921" y="0"/>
                </a:cubicBezTo>
                <a:cubicBezTo>
                  <a:pt x="1903" y="0"/>
                  <a:pt x="1889" y="9"/>
                  <a:pt x="1881" y="28"/>
                </a:cubicBezTo>
                <a:cubicBezTo>
                  <a:pt x="1881" y="28"/>
                  <a:pt x="1881" y="28"/>
                  <a:pt x="1706" y="507"/>
                </a:cubicBezTo>
                <a:cubicBezTo>
                  <a:pt x="1706" y="507"/>
                  <a:pt x="1706" y="507"/>
                  <a:pt x="1525" y="28"/>
                </a:cubicBezTo>
                <a:cubicBezTo>
                  <a:pt x="1517" y="9"/>
                  <a:pt x="1504" y="0"/>
                  <a:pt x="1486" y="0"/>
                </a:cubicBezTo>
                <a:cubicBezTo>
                  <a:pt x="1486" y="0"/>
                  <a:pt x="1486" y="0"/>
                  <a:pt x="1379" y="0"/>
                </a:cubicBezTo>
                <a:cubicBezTo>
                  <a:pt x="1361" y="0"/>
                  <a:pt x="1348" y="9"/>
                  <a:pt x="1340" y="28"/>
                </a:cubicBezTo>
                <a:cubicBezTo>
                  <a:pt x="1340" y="28"/>
                  <a:pt x="1340" y="28"/>
                  <a:pt x="1163" y="507"/>
                </a:cubicBezTo>
                <a:cubicBezTo>
                  <a:pt x="1163" y="507"/>
                  <a:pt x="1163" y="507"/>
                  <a:pt x="985" y="28"/>
                </a:cubicBezTo>
                <a:cubicBezTo>
                  <a:pt x="978" y="9"/>
                  <a:pt x="964" y="0"/>
                  <a:pt x="946" y="0"/>
                </a:cubicBezTo>
                <a:cubicBezTo>
                  <a:pt x="946" y="0"/>
                  <a:pt x="946" y="0"/>
                  <a:pt x="840" y="0"/>
                </a:cubicBezTo>
                <a:cubicBezTo>
                  <a:pt x="822" y="0"/>
                  <a:pt x="808" y="9"/>
                  <a:pt x="800" y="28"/>
                </a:cubicBezTo>
                <a:cubicBezTo>
                  <a:pt x="800" y="28"/>
                  <a:pt x="800" y="28"/>
                  <a:pt x="621" y="507"/>
                </a:cubicBezTo>
                <a:cubicBezTo>
                  <a:pt x="621" y="507"/>
                  <a:pt x="621" y="507"/>
                  <a:pt x="444" y="28"/>
                </a:cubicBezTo>
                <a:cubicBezTo>
                  <a:pt x="436" y="9"/>
                  <a:pt x="424" y="0"/>
                  <a:pt x="406" y="0"/>
                </a:cubicBezTo>
                <a:cubicBezTo>
                  <a:pt x="406" y="0"/>
                  <a:pt x="406" y="0"/>
                  <a:pt x="297" y="0"/>
                </a:cubicBezTo>
                <a:cubicBezTo>
                  <a:pt x="279" y="0"/>
                  <a:pt x="265" y="9"/>
                  <a:pt x="258" y="28"/>
                </a:cubicBezTo>
                <a:cubicBezTo>
                  <a:pt x="258" y="28"/>
                  <a:pt x="258" y="28"/>
                  <a:pt x="6" y="684"/>
                </a:cubicBezTo>
                <a:cubicBezTo>
                  <a:pt x="0" y="702"/>
                  <a:pt x="8" y="720"/>
                  <a:pt x="31" y="720"/>
                </a:cubicBezTo>
                <a:cubicBezTo>
                  <a:pt x="31" y="720"/>
                  <a:pt x="31" y="720"/>
                  <a:pt x="127" y="720"/>
                </a:cubicBezTo>
                <a:cubicBezTo>
                  <a:pt x="145" y="720"/>
                  <a:pt x="160" y="711"/>
                  <a:pt x="166" y="693"/>
                </a:cubicBezTo>
                <a:cubicBezTo>
                  <a:pt x="166" y="693"/>
                  <a:pt x="166" y="693"/>
                  <a:pt x="351" y="198"/>
                </a:cubicBezTo>
                <a:cubicBezTo>
                  <a:pt x="351" y="198"/>
                  <a:pt x="351" y="198"/>
                  <a:pt x="536" y="693"/>
                </a:cubicBezTo>
                <a:cubicBezTo>
                  <a:pt x="543" y="712"/>
                  <a:pt x="557" y="720"/>
                  <a:pt x="575" y="720"/>
                </a:cubicBezTo>
                <a:cubicBezTo>
                  <a:pt x="575" y="720"/>
                  <a:pt x="575" y="720"/>
                  <a:pt x="663" y="720"/>
                </a:cubicBezTo>
                <a:cubicBezTo>
                  <a:pt x="682" y="720"/>
                  <a:pt x="695" y="712"/>
                  <a:pt x="703" y="693"/>
                </a:cubicBezTo>
                <a:cubicBezTo>
                  <a:pt x="703" y="693"/>
                  <a:pt x="703" y="693"/>
                  <a:pt x="892" y="198"/>
                </a:cubicBezTo>
                <a:cubicBezTo>
                  <a:pt x="892" y="198"/>
                  <a:pt x="892" y="198"/>
                  <a:pt x="1075" y="693"/>
                </a:cubicBezTo>
                <a:cubicBezTo>
                  <a:pt x="1083" y="711"/>
                  <a:pt x="1097" y="720"/>
                  <a:pt x="1115" y="720"/>
                </a:cubicBezTo>
                <a:cubicBezTo>
                  <a:pt x="1115" y="720"/>
                  <a:pt x="1115" y="720"/>
                  <a:pt x="1208" y="720"/>
                </a:cubicBezTo>
                <a:cubicBezTo>
                  <a:pt x="1226" y="720"/>
                  <a:pt x="1240" y="711"/>
                  <a:pt x="1247" y="693"/>
                </a:cubicBezTo>
                <a:cubicBezTo>
                  <a:pt x="1247" y="693"/>
                  <a:pt x="1247" y="693"/>
                  <a:pt x="1432" y="198"/>
                </a:cubicBezTo>
                <a:cubicBezTo>
                  <a:pt x="1432" y="198"/>
                  <a:pt x="1432" y="198"/>
                  <a:pt x="1620" y="693"/>
                </a:cubicBezTo>
                <a:cubicBezTo>
                  <a:pt x="1627" y="712"/>
                  <a:pt x="1641" y="720"/>
                  <a:pt x="1659" y="720"/>
                </a:cubicBezTo>
                <a:cubicBezTo>
                  <a:pt x="1659" y="720"/>
                  <a:pt x="1659" y="720"/>
                  <a:pt x="1748" y="720"/>
                </a:cubicBezTo>
                <a:cubicBezTo>
                  <a:pt x="1766" y="720"/>
                  <a:pt x="1779" y="712"/>
                  <a:pt x="1787" y="693"/>
                </a:cubicBezTo>
                <a:cubicBezTo>
                  <a:pt x="1787" y="693"/>
                  <a:pt x="1787" y="693"/>
                  <a:pt x="1973" y="201"/>
                </a:cubicBezTo>
                <a:cubicBezTo>
                  <a:pt x="1973" y="201"/>
                  <a:pt x="1973" y="201"/>
                  <a:pt x="2156" y="693"/>
                </a:cubicBezTo>
                <a:cubicBezTo>
                  <a:pt x="2162" y="711"/>
                  <a:pt x="2178" y="720"/>
                  <a:pt x="2196" y="720"/>
                </a:cubicBezTo>
                <a:cubicBezTo>
                  <a:pt x="2196" y="720"/>
                  <a:pt x="2196" y="720"/>
                  <a:pt x="2295" y="720"/>
                </a:cubicBezTo>
                <a:cubicBezTo>
                  <a:pt x="2317" y="720"/>
                  <a:pt x="2327" y="702"/>
                  <a:pt x="2319" y="684"/>
                </a:cubicBezTo>
                <a:cubicBezTo>
                  <a:pt x="2319" y="684"/>
                  <a:pt x="2319" y="684"/>
                  <a:pt x="2068" y="28"/>
                </a:cubicBezTo>
                <a:close/>
              </a:path>
            </a:pathLst>
          </a:custGeom>
          <a:solidFill>
            <a:srgbClr val="0A203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24" name="Text Placeholder 48">
            <a:extLst>
              <a:ext uri="{FF2B5EF4-FFF2-40B4-BE49-F238E27FC236}">
                <a16:creationId xmlns:a16="http://schemas.microsoft.com/office/drawing/2014/main" id="{18A729C6-14B5-B446-85A9-8857D1088C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15915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@</a:t>
            </a:r>
            <a:r>
              <a:rPr lang="en-US" err="1"/>
              <a:t>qualcomm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E37F25-07F0-8945-9DD7-E2E3142A766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043D7F6-7F93-F7CF-3840-FFF07D4780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bg1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BB518DE-F87D-8B31-49FA-5250933261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12165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A39A9A2E-8B2C-BB64-C22A-DCFD27E3636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1CED0297-B528-27CB-0056-8F411D95C8CF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361828" y="460181"/>
            <a:ext cx="1074743" cy="262653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A849893-F193-3E50-F947-0B333F93B6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327673" y="512165"/>
            <a:ext cx="3587353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343902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Left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0931E04-3D83-0A42-B203-58F7D87856D9}"/>
              </a:ext>
            </a:extLst>
          </p:cNvPr>
          <p:cNvSpPr/>
          <p:nvPr userDrawn="1"/>
        </p:nvSpPr>
        <p:spPr>
          <a:xfrm>
            <a:off x="4957011" y="6546206"/>
            <a:ext cx="974558" cy="147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5DDBB63F-7729-5148-8CF0-A642711E1939}"/>
              </a:ext>
            </a:extLst>
          </p:cNvPr>
          <p:cNvSpPr/>
          <p:nvPr userDrawn="1"/>
        </p:nvSpPr>
        <p:spPr bwMode="gray">
          <a:xfrm>
            <a:off x="5648660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0"/>
            <a:ext cx="2680667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D5512B1-49FB-4D22-8991-A399C53BF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12EEBE7-6B5F-4C1C-9CF1-59A95FAC806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6" y="6119464"/>
            <a:ext cx="2680665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C9C04D-8F5D-42CA-8F1F-DE23A6DD948C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C493A7-E235-4249-944C-8CC5F6857D03}"/>
              </a:ext>
            </a:extLst>
          </p:cNvPr>
          <p:cNvSpPr txBox="1"/>
          <p:nvPr userDrawn="1"/>
        </p:nvSpPr>
        <p:spPr>
          <a:xfrm>
            <a:off x="6068830" y="6354760"/>
            <a:ext cx="268938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79976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Left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774562-B6FE-C54A-A445-E945FBC13204}"/>
              </a:ext>
            </a:extLst>
          </p:cNvPr>
          <p:cNvSpPr/>
          <p:nvPr userDrawn="1"/>
        </p:nvSpPr>
        <p:spPr>
          <a:xfrm>
            <a:off x="4957011" y="6546206"/>
            <a:ext cx="974558" cy="147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F94A11C6-9E7D-344C-A93D-5B21026B69C0}"/>
              </a:ext>
            </a:extLst>
          </p:cNvPr>
          <p:cNvSpPr/>
          <p:nvPr userDrawn="1"/>
        </p:nvSpPr>
        <p:spPr bwMode="gray">
          <a:xfrm>
            <a:off x="5648660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0"/>
            <a:ext cx="2680667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C30169-2852-41FD-A7C3-4826B66A052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2EE45F7-538F-4FC9-ADF8-A824AC4DAF1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5" y="6119464"/>
            <a:ext cx="268066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905DD8-9532-4B5B-8D68-64EE4A78F59C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B2E7B5-124A-3D42-9E7D-712CCC9B139F}"/>
              </a:ext>
            </a:extLst>
          </p:cNvPr>
          <p:cNvSpPr txBox="1"/>
          <p:nvPr userDrawn="1"/>
        </p:nvSpPr>
        <p:spPr>
          <a:xfrm>
            <a:off x="6068830" y="6354760"/>
            <a:ext cx="268938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25663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Left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BDE2E1-92E6-7343-A97E-8F2BD34E3496}"/>
              </a:ext>
            </a:extLst>
          </p:cNvPr>
          <p:cNvSpPr/>
          <p:nvPr userDrawn="1"/>
        </p:nvSpPr>
        <p:spPr>
          <a:xfrm>
            <a:off x="4957011" y="6546206"/>
            <a:ext cx="974558" cy="147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Rectangle: Rounded Corners 4">
            <a:extLst>
              <a:ext uri="{FF2B5EF4-FFF2-40B4-BE49-F238E27FC236}">
                <a16:creationId xmlns:a16="http://schemas.microsoft.com/office/drawing/2014/main" id="{57AE534B-214E-4D43-850B-177FC0B91999}"/>
              </a:ext>
            </a:extLst>
          </p:cNvPr>
          <p:cNvSpPr/>
          <p:nvPr userDrawn="1"/>
        </p:nvSpPr>
        <p:spPr bwMode="gray">
          <a:xfrm>
            <a:off x="5648660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0"/>
            <a:ext cx="2680667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8B30772-61E4-4188-8773-0B3D2EF5229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F9FDB7F-4DC9-4EA1-9ED7-C137E1F9B8D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5" y="6119464"/>
            <a:ext cx="268066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7F8BFB-AEE8-498D-9E43-0D01F53CA53D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673EF2-F010-6A45-B5DE-07FD51C42857}"/>
              </a:ext>
            </a:extLst>
          </p:cNvPr>
          <p:cNvSpPr txBox="1"/>
          <p:nvPr userDrawn="1"/>
        </p:nvSpPr>
        <p:spPr>
          <a:xfrm>
            <a:off x="6068830" y="6354760"/>
            <a:ext cx="268938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86919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Righ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1C4B26C0-2A61-AB46-AC7C-B3B9B1793936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bg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black">
          <a:xfrm>
            <a:off x="371476" y="4743450"/>
            <a:ext cx="2666999" cy="165734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B7861F5-3EBA-4F8B-961A-D9B20FF749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8252DF1-084E-4672-B68F-141714EEA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9CA83A-45CB-F251-159E-F280BAB204B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61125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Righ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1C4B26C0-2A61-AB46-AC7C-B3B9B1793936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black">
          <a:xfrm>
            <a:off x="371476" y="4743450"/>
            <a:ext cx="2666999" cy="165734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B7861F5-3EBA-4F8B-961A-D9B20FF749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8252DF1-084E-4672-B68F-141714EEA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F45113-68D9-B2FC-F747-BE9A8646A049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45798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Right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1C4B26C0-2A61-AB46-AC7C-B3B9B1793936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black">
          <a:xfrm>
            <a:off x="371476" y="4743450"/>
            <a:ext cx="2666999" cy="165734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B7861F5-3EBA-4F8B-961A-D9B20FF749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8252DF1-084E-4672-B68F-141714EEA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D643E7-2A99-2F12-C4D2-7ACAA412F5F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47366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Right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585D67CF-1E31-BE4A-A4CA-ED13AC837827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1475" y="4743451"/>
            <a:ext cx="2667000" cy="165734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6F4D48ED-5D8A-47EE-956E-72B7EE984B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5F13055-7657-4496-81D2-B665F79B6A2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C8033F-2F88-6505-E202-4B8D75B2149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49430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Right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Rectangle: Rounded Corners 13">
            <a:extLst>
              <a:ext uri="{FF2B5EF4-FFF2-40B4-BE49-F238E27FC236}">
                <a16:creationId xmlns:a16="http://schemas.microsoft.com/office/drawing/2014/main" id="{41816CD1-1BB7-B443-8FFC-B0DBA0DF4495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1475" y="4743451"/>
            <a:ext cx="2667000" cy="165734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6F4D48ED-5D8A-47EE-956E-72B7EE984B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61C4DE6-E5D7-49BF-BE1D-0EC8FCDC68D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76EA51-5C9D-DC12-4F45-AA693CB163BE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26958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4 Lef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171A93A8-9B5B-B64B-9A90-BE5CC8D7A646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bg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2C29AEC-B7E2-4A18-A39E-44AB602E21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AF59A10-4C05-406A-AA75-78CF3E59B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45EB79BC-E35F-4543-AF44-85AEF3E7E612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B342928-9634-4372-9445-809C2EE93D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285" y="2673350"/>
            <a:ext cx="1953816" cy="34972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826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4 Lef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171A93A8-9B5B-B64B-9A90-BE5CC8D7A646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2C29AEC-B7E2-4A18-A39E-44AB602E21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AF59A10-4C05-406A-AA75-78CF3E59B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45EB79BC-E35F-4543-AF44-85AEF3E7E612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B342928-9634-4372-9445-809C2EE93D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285" y="2673350"/>
            <a:ext cx="1953816" cy="349726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605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AD5696-B4ED-4B82-A4B1-160E4E14F343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7" name="Content Placeholder 19">
            <a:extLst>
              <a:ext uri="{FF2B5EF4-FFF2-40B4-BE49-F238E27FC236}">
                <a16:creationId xmlns:a16="http://schemas.microsoft.com/office/drawing/2014/main" id="{F37243DA-FBBA-0A4F-9208-5109D5B48C3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3405" y="957453"/>
            <a:ext cx="6940154" cy="5319779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0" indent="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None/>
              <a:defRPr sz="4050">
                <a:solidFill>
                  <a:schemeClr val="bg1"/>
                </a:solidFill>
              </a:defRPr>
            </a:lvl2pPr>
            <a:lvl3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3pPr>
            <a:lvl4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4pPr>
            <a:lvl5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E65990-6D95-1492-F960-A7AAF2C48D71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20495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4 Left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171A93A8-9B5B-B64B-9A90-BE5CC8D7A646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2C29AEC-B7E2-4A18-A39E-44AB602E21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AF59A10-4C05-406A-AA75-78CF3E59B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45EB79BC-E35F-4543-AF44-85AEF3E7E612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B342928-9634-4372-9445-809C2EE93D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285" y="2673350"/>
            <a:ext cx="1953816" cy="349726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237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4 Left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62DD8169-03BE-4545-AB75-752CFCB9BD19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022405D-06A1-4166-9391-CABDA675A81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08C87C8C-F51C-409B-8123-4E7B177EA83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68A6C0B-0BF9-4A22-B90D-608F5EE409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285" y="2673350"/>
            <a:ext cx="1953816" cy="34972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5F2E0DD2-6F9C-4113-8407-BCBE8A4B1CA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70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4 Left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3E9455E2-DBA5-444B-983B-338104922F0B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3ADF0E24-C66C-44A4-AE54-4A2040B1C13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5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706EDB4-4AB9-44C1-8768-72FEB91A22C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B3E64812-0F07-4511-9260-5784D6FAB3B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086602B-AA9B-4FB3-83AD-F5FB2BC551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285" y="2673350"/>
            <a:ext cx="1953816" cy="34972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003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Large Circle Red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E3E28D24-6767-9C45-ABB8-DA51DF065820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rgbClr val="D1111F"/>
          </a:solidFill>
          <a:ln w="10795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EA514D3A-70CE-4812-A873-E8B92AB5CE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3153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93599206-992C-D847-B719-FBA798CA5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Subtitle">
            <a:extLst>
              <a:ext uri="{FF2B5EF4-FFF2-40B4-BE49-F238E27FC236}">
                <a16:creationId xmlns:a16="http://schemas.microsoft.com/office/drawing/2014/main" id="{2A9AEF52-D7A8-C64F-814D-4E9298CD62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0129E7C8-AC10-8847-915D-92B5501FC00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038D6095-BEBE-BB4F-96AD-F9747306CB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666D16-72E8-4EFF-8DCE-432DA7CA2C35}"/>
              </a:ext>
            </a:extLst>
          </p:cNvPr>
          <p:cNvSpPr txBox="1"/>
          <p:nvPr userDrawn="1"/>
        </p:nvSpPr>
        <p:spPr>
          <a:xfrm>
            <a:off x="7034544" y="6475638"/>
            <a:ext cx="2109456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bg1"/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bg1"/>
                </a:solidFill>
              </a:rPr>
            </a:br>
            <a:r>
              <a:rPr lang="en-US" sz="600" dirty="0">
                <a:solidFill>
                  <a:schemeClr val="bg1"/>
                </a:solidFill>
              </a:rPr>
              <a:t>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409985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Large Circle Whit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E3E28D24-6767-9C45-ABB8-DA51DF065820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rgbClr val="EAEDF2"/>
          </a:solidFill>
          <a:ln w="10795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EA514D3A-70CE-4812-A873-E8B92AB5CE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215FF207-7D54-4440-A7D5-DC52EC395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F1478138-6A62-7B4B-BACB-244F3E9568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E60FE8FC-8E72-2842-906A-77D42E2B258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C214789A-742D-3A44-93B4-05AE6682ED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E0EA69-353A-4377-9420-BAD85996AF96}"/>
              </a:ext>
            </a:extLst>
          </p:cNvPr>
          <p:cNvSpPr txBox="1"/>
          <p:nvPr userDrawn="1"/>
        </p:nvSpPr>
        <p:spPr>
          <a:xfrm>
            <a:off x="7034544" y="6475638"/>
            <a:ext cx="2109456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19248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Large Circle Nickel 2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E3E28D24-6767-9C45-ABB8-DA51DF065820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rgbClr val="D3DAE5"/>
          </a:solidFill>
          <a:ln w="10795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EA514D3A-70CE-4812-A873-E8B92AB5CE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A88E3116-BFC5-1841-9418-761CF03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8A2C3CB4-6003-1C42-A155-F977A899C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2BD9774F-06C2-FC47-8791-39A0CF387E4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A3B88A5A-3F4A-4142-8EC3-A5DE5D094E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F9DABE-F471-456C-A562-07765D13BFBA}"/>
              </a:ext>
            </a:extLst>
          </p:cNvPr>
          <p:cNvSpPr txBox="1"/>
          <p:nvPr userDrawn="1"/>
        </p:nvSpPr>
        <p:spPr>
          <a:xfrm>
            <a:off x="7034544" y="6475638"/>
            <a:ext cx="2109456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1804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Large Circle Gun Metal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B826177F-FC3F-2F42-98BC-69EF3FD7FC45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rgbClr val="44536C"/>
          </a:solidFill>
          <a:ln w="10795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D5CEE6F9-1E4B-4C9A-946F-D83A264DC7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B36D15F6-7DE5-6443-9613-C4B2FBC1F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BCBEB3E5-81CA-814D-ADF5-BF5AC22CC9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19189C48-4D09-6448-9A16-6C4D04527AD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E11DFE3E-54AF-B840-B32E-6EC908B58E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8CC6BF-4FF8-4D6D-B41B-0D91B3088BFF}"/>
              </a:ext>
            </a:extLst>
          </p:cNvPr>
          <p:cNvSpPr txBox="1"/>
          <p:nvPr userDrawn="1"/>
        </p:nvSpPr>
        <p:spPr>
          <a:xfrm>
            <a:off x="7034544" y="6475638"/>
            <a:ext cx="2109456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27149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Large Circle Midnigh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BAE47188-2E65-7E46-B32C-E78D883C6DCA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rgbClr val="092139"/>
          </a:solidFill>
          <a:ln w="10795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A8F4DA7-4CDA-4E93-B875-4157AC85CA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B1282066-7F06-B246-AE8C-29172F144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D1151056-DC79-0A42-B719-F2F0C0829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376E5248-EDE9-3046-BAE5-2B5039AC66F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7DC32646-24CD-1143-9669-355185C160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F20135-2D08-9A4B-9DB4-5704D9E00215}"/>
              </a:ext>
            </a:extLst>
          </p:cNvPr>
          <p:cNvSpPr txBox="1"/>
          <p:nvPr userDrawn="1"/>
        </p:nvSpPr>
        <p:spPr>
          <a:xfrm>
            <a:off x="7034544" y="6475638"/>
            <a:ext cx="2109456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417735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B302BC-4858-4EC1-8EB4-20A8B1481437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bg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F27F35-676D-13EE-DD32-95FDC16E81B7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99781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B302BC-4858-4EC1-8EB4-20A8B1481437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bg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20019A-5B50-D36B-64ED-1FEF35AA270C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33309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46AB4A-F2D2-4CAE-A247-7BBB1DA6E2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November 2023</a:t>
            </a: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BBCEAB-3AB2-4B43-892C-9CC9AB0F99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478588" y="6475413"/>
            <a:ext cx="2065337" cy="184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2C725E-CEC6-4239-BAB5-230F69D894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605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AD5696-B4ED-4B82-A4B1-160E4E14F343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7" name="Content Placeholder 19">
            <a:extLst>
              <a:ext uri="{FF2B5EF4-FFF2-40B4-BE49-F238E27FC236}">
                <a16:creationId xmlns:a16="http://schemas.microsoft.com/office/drawing/2014/main" id="{F1A31244-B2C3-4240-B89D-E10155BFC2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3405" y="957453"/>
            <a:ext cx="6940154" cy="5319779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0" indent="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None/>
              <a:defRPr sz="4050">
                <a:solidFill>
                  <a:schemeClr val="bg1"/>
                </a:solidFill>
              </a:defRPr>
            </a:lvl2pPr>
            <a:lvl3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3pPr>
            <a:lvl4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4pPr>
            <a:lvl5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790478-0EE6-604E-9546-008EA9A00585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68458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B302BC-4858-4EC1-8EB4-20A8B1481437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accent6">
              <a:lumMod val="40000"/>
              <a:lumOff val="60000"/>
            </a:schemeClr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EE2393-F1DD-8F90-C1C5-310FD4F821BE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85590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FEC0451-770B-4070-ACD4-0882A0095A6A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accent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46569433-1D23-43C7-A01E-9C6E2975369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E55F0E-7B10-4FDF-B5BD-AF1860F2B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D8947B-492A-C7A3-31F2-92001AD8CF6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7816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50B61F-2463-4E12-B05F-5C04B8EA8B59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tx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0BF73236-9A00-4737-B99F-8D917394A1B3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43BC7C6-A8F1-4D02-91D6-CBA0AF9DA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A699D8-81A9-495D-7F4A-DCB6A20D4B21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89608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Red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B302BC-4858-4EC1-8EB4-20A8B1481437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D1111F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64F97B-57A1-B049-A5E0-7D6B2527B658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47467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Whit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B302BC-4858-4EC1-8EB4-20A8B1481437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EFF1F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42B6F1-9BF6-6EE5-EDD5-46AE2E8E535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41078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Nickel 2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B302BC-4858-4EC1-8EB4-20A8B1481437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D3DAE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6DA815-E1E7-8546-96C6-984328A681C8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73899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Gun Metal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FEC0451-770B-4070-ACD4-0882A0095A6A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44536C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46569433-1D23-43C7-A01E-9C6E2975369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E55F0E-7B10-4FDF-B5BD-AF1860F2B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923CA3-7C0F-744C-902A-1EF88F946329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578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Midnigh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50B61F-2463-4E12-B05F-5C04B8EA8B59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092139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0BF73236-9A00-4737-B99F-8D917394A1B3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43BC7C6-A8F1-4D02-91D6-CBA0AF9DA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3B7E6D-4046-9744-8D9C-C93F42A774F6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31703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Segue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08C4B33-F8CC-4197-B915-DA991CD5E6C6}"/>
              </a:ext>
            </a:extLst>
          </p:cNvPr>
          <p:cNvGrpSpPr/>
          <p:nvPr userDrawn="1"/>
        </p:nvGrpSpPr>
        <p:grpSpPr>
          <a:xfrm>
            <a:off x="3948112" y="1085955"/>
            <a:ext cx="6514520" cy="8686800"/>
            <a:chOff x="2118610" y="-558521"/>
            <a:chExt cx="7954780" cy="7975042"/>
          </a:xfrm>
        </p:grpSpPr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FCE1034B-B952-482E-B5BD-3D74DC622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CD111E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id="{F511B2A5-5879-4724-8EA8-B068501A7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D81220"/>
            </a:solidFill>
            <a:ln>
              <a:noFill/>
            </a:ln>
            <a:effectLst>
              <a:outerShdw blurRad="304800" dist="304800" dir="8100000" algn="tr" rotWithShape="0">
                <a:srgbClr val="1F0306">
                  <a:alpha val="3490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4" name="Freeform 23">
              <a:extLst>
                <a:ext uri="{FF2B5EF4-FFF2-40B4-BE49-F238E27FC236}">
                  <a16:creationId xmlns:a16="http://schemas.microsoft.com/office/drawing/2014/main" id="{8ABE833E-11B6-41D0-A3EA-C51CF277F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304800" dist="304800" dir="8100000" algn="tr" rotWithShape="0">
                <a:srgbClr val="160204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E9A408BA-944B-41C4-83D5-BB3A7D3832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304800" dist="304800">
                <a:srgbClr val="180204">
                  <a:alpha val="4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17" name="Subtitle">
            <a:extLst>
              <a:ext uri="{FF2B5EF4-FFF2-40B4-BE49-F238E27FC236}">
                <a16:creationId xmlns:a16="http://schemas.microsoft.com/office/drawing/2014/main" id="{95FCDFC9-7609-4879-BB7A-41D84D84FDF0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B7FE436-ECEE-446A-82A4-FD95FAB47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9929F3-1218-7545-89B5-A760ED495318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94498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Segue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A8A1B41-DD86-4CC6-BB23-4639A3825C7E}"/>
              </a:ext>
            </a:extLst>
          </p:cNvPr>
          <p:cNvGrpSpPr>
            <a:grpSpLocks/>
          </p:cNvGrpSpPr>
          <p:nvPr userDrawn="1"/>
        </p:nvGrpSpPr>
        <p:grpSpPr>
          <a:xfrm>
            <a:off x="3948112" y="1085955"/>
            <a:ext cx="6515100" cy="8686800"/>
            <a:chOff x="2118610" y="-558521"/>
            <a:chExt cx="7954780" cy="7975042"/>
          </a:xfrm>
        </p:grpSpPr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EB5AB6E0-2FFC-40AE-8A71-DCBE6B384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E681A099-F31B-4476-B9E6-42DAD1719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  <a:effectLst>
              <a:outerShdw blurRad="304800" dist="304800" dir="8100000" algn="tr" rotWithShape="0">
                <a:schemeClr val="tx1"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5F07C53E-FAF6-4844-BB37-35D97BAF4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04800" dist="304800" dir="8100000" algn="tr" rotWithShape="0">
                <a:schemeClr val="tx1"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39B7103C-EFE9-41A7-8616-4AD2DAB118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304800" dist="304800">
                <a:schemeClr val="tx1">
                  <a:alpha val="40000"/>
                </a:scheme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11" name="Subtitle">
            <a:extLst>
              <a:ext uri="{FF2B5EF4-FFF2-40B4-BE49-F238E27FC236}">
                <a16:creationId xmlns:a16="http://schemas.microsoft.com/office/drawing/2014/main" id="{54BF2C34-3F26-4221-8C0C-6AD2A4F9C86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E705B94-D757-41A5-A502-1F2B8E604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4352BA-9C23-1C42-B3D8-30FF4BF0D4ED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15983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9">
            <a:extLst>
              <a:ext uri="{FF2B5EF4-FFF2-40B4-BE49-F238E27FC236}">
                <a16:creationId xmlns:a16="http://schemas.microsoft.com/office/drawing/2014/main" id="{ED3EDB01-36D6-9E4B-9221-4033FB6D38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3405" y="957453"/>
            <a:ext cx="6940154" cy="5319779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1pPr>
            <a:lvl2pPr marL="0" indent="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None/>
              <a:defRPr sz="4050">
                <a:solidFill>
                  <a:schemeClr val="bg1"/>
                </a:solidFill>
              </a:defRPr>
            </a:lvl2pPr>
            <a:lvl3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3pPr>
            <a:lvl4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4pPr>
            <a:lvl5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C0BAD8-16D5-E84A-B280-67E84109BBA2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 dirty="0">
                <a:solidFill>
                  <a:srgbClr val="214ACD"/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776204-764E-2844-9DCD-91A3C29BB96D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413431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Segue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3995637-D09E-4C2D-A6A8-AF45BAD58465}"/>
              </a:ext>
            </a:extLst>
          </p:cNvPr>
          <p:cNvGrpSpPr>
            <a:grpSpLocks/>
          </p:cNvGrpSpPr>
          <p:nvPr userDrawn="1"/>
        </p:nvGrpSpPr>
        <p:grpSpPr>
          <a:xfrm>
            <a:off x="3948112" y="1085955"/>
            <a:ext cx="6515100" cy="8686800"/>
            <a:chOff x="2118610" y="-558521"/>
            <a:chExt cx="7954780" cy="7975042"/>
          </a:xfrm>
        </p:grpSpPr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B7A66708-ADEC-4638-A33A-46DCF451B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C329A767-5738-486D-BBF0-00850276E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E7EBF1"/>
            </a:solidFill>
            <a:ln>
              <a:noFill/>
            </a:ln>
            <a:effectLst>
              <a:outerShdw blurRad="304800" dist="304800" dir="8100000" algn="tr" rotWithShape="0">
                <a:schemeClr val="tx1"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8DDC509B-6BC5-4B06-8116-E88999EBD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04800" dist="304800" dir="8100000" algn="tr" rotWithShape="0">
                <a:schemeClr val="tx1"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3C56DEE9-71A7-4C5B-90D6-DC5883320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innerShdw blurRad="304800" dist="304800">
                <a:schemeClr val="tx1">
                  <a:alpha val="40000"/>
                </a:scheme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11" name="Subtitle">
            <a:extLst>
              <a:ext uri="{FF2B5EF4-FFF2-40B4-BE49-F238E27FC236}">
                <a16:creationId xmlns:a16="http://schemas.microsoft.com/office/drawing/2014/main" id="{54BF2C34-3F26-4221-8C0C-6AD2A4F9C86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E705B94-D757-41A5-A502-1F2B8E604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237052-9941-6F43-9B15-2B71743E443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41566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Segue Gun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EF7FB884-98FF-49F3-BC97-59F225D25E12}"/>
              </a:ext>
            </a:extLst>
          </p:cNvPr>
          <p:cNvGrpSpPr>
            <a:grpSpLocks/>
          </p:cNvGrpSpPr>
          <p:nvPr userDrawn="1"/>
        </p:nvGrpSpPr>
        <p:grpSpPr>
          <a:xfrm>
            <a:off x="3948112" y="1085955"/>
            <a:ext cx="6515100" cy="8686800"/>
            <a:chOff x="2118610" y="-558521"/>
            <a:chExt cx="7954780" cy="7975042"/>
          </a:xfrm>
        </p:grpSpPr>
        <p:sp>
          <p:nvSpPr>
            <p:cNvPr id="16" name="Freeform 21">
              <a:extLst>
                <a:ext uri="{FF2B5EF4-FFF2-40B4-BE49-F238E27FC236}">
                  <a16:creationId xmlns:a16="http://schemas.microsoft.com/office/drawing/2014/main" id="{D1729F58-5BA1-4640-B7B9-E94D565AE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4A5A75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22">
              <a:extLst>
                <a:ext uri="{FF2B5EF4-FFF2-40B4-BE49-F238E27FC236}">
                  <a16:creationId xmlns:a16="http://schemas.microsoft.com/office/drawing/2014/main" id="{DD0D4E0D-57F1-4154-B50F-74535C36D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4F617D"/>
            </a:solidFill>
            <a:ln>
              <a:noFill/>
            </a:ln>
            <a:effectLst>
              <a:outerShdw blurRad="304800" dist="304800" dir="8100000" algn="tr" rotWithShape="0">
                <a:srgbClr val="0A0C10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8" name="Freeform 23">
              <a:extLst>
                <a:ext uri="{FF2B5EF4-FFF2-40B4-BE49-F238E27FC236}">
                  <a16:creationId xmlns:a16="http://schemas.microsoft.com/office/drawing/2014/main" id="{DB9B5929-7301-48A9-B841-0BE61CA7A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304800" dist="304800" dir="8100000" algn="tr" rotWithShape="0">
                <a:srgbClr val="0A0C10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16F91B29-9007-4D8A-8C02-55645583D8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innerShdw blurRad="304800" dist="304800">
                <a:srgbClr val="0A0C10">
                  <a:alpha val="4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13" name="Subtitle">
            <a:extLst>
              <a:ext uri="{FF2B5EF4-FFF2-40B4-BE49-F238E27FC236}">
                <a16:creationId xmlns:a16="http://schemas.microsoft.com/office/drawing/2014/main" id="{667FC2DA-5B00-4EA7-952E-317316DAA878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1F7F217-0194-4AD6-8E1C-386E2E132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BF3BA2-2875-3949-83C5-76692BC35497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424408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Segue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48F3DEE-F59E-4FD9-BD86-03F5F40D7A2E}"/>
              </a:ext>
            </a:extLst>
          </p:cNvPr>
          <p:cNvGrpSpPr>
            <a:grpSpLocks/>
          </p:cNvGrpSpPr>
          <p:nvPr userDrawn="1"/>
        </p:nvGrpSpPr>
        <p:grpSpPr>
          <a:xfrm>
            <a:off x="3948112" y="1085955"/>
            <a:ext cx="6515100" cy="8686800"/>
            <a:chOff x="2118610" y="-558521"/>
            <a:chExt cx="7954780" cy="7975042"/>
          </a:xfrm>
        </p:grpSpPr>
        <p:sp>
          <p:nvSpPr>
            <p:cNvPr id="16" name="Freeform 21">
              <a:extLst>
                <a:ext uri="{FF2B5EF4-FFF2-40B4-BE49-F238E27FC236}">
                  <a16:creationId xmlns:a16="http://schemas.microsoft.com/office/drawing/2014/main" id="{7041D8A3-B9AF-4F2D-AA73-3D2AF4DFD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22">
              <a:extLst>
                <a:ext uri="{FF2B5EF4-FFF2-40B4-BE49-F238E27FC236}">
                  <a16:creationId xmlns:a16="http://schemas.microsoft.com/office/drawing/2014/main" id="{C4FF451B-9E7B-4956-8927-3F6D18114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0B2845"/>
            </a:solidFill>
            <a:ln>
              <a:noFill/>
            </a:ln>
            <a:effectLst>
              <a:outerShdw blurRad="304800" dist="304800" dir="8100000" algn="tr" rotWithShape="0">
                <a:srgbClr val="030A11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8" name="Freeform 23">
              <a:extLst>
                <a:ext uri="{FF2B5EF4-FFF2-40B4-BE49-F238E27FC236}">
                  <a16:creationId xmlns:a16="http://schemas.microsoft.com/office/drawing/2014/main" id="{4AD20902-EBB9-4879-BBE8-7873C1171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304800" dist="304800" dir="8100000" algn="tr" rotWithShape="0">
                <a:srgbClr val="030A11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D3D03E25-E54F-4D62-B7B5-CBE3507B84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innerShdw blurRad="304800" dist="304800">
                <a:srgbClr val="030A11">
                  <a:alpha val="4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13" name="Subtitle">
            <a:extLst>
              <a:ext uri="{FF2B5EF4-FFF2-40B4-BE49-F238E27FC236}">
                <a16:creationId xmlns:a16="http://schemas.microsoft.com/office/drawing/2014/main" id="{B395992B-C0C1-46B0-B7C8-830159C0C506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E0053FF-8E38-4E49-A437-9A4B96C84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B95D78-DDB9-844A-9CFA-6A22FDD90B58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42594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Big Statement Quote Red">
    <p:bg>
      <p:bgPr>
        <a:gradFill>
          <a:gsLst>
            <a:gs pos="4000">
              <a:srgbClr val="E71324"/>
            </a:gs>
            <a:gs pos="35000">
              <a:srgbClr val="D91323"/>
            </a:gs>
            <a:gs pos="100000">
              <a:srgbClr val="C10B1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73ABA57-7B0F-43F2-941C-D1BCE46689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00B909-6C3C-8B43-BC80-F7EF1B464E40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5EE95F5-5179-43BC-9DD2-80F8782000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1" name="Text Placeholder 47">
            <a:extLst>
              <a:ext uri="{FF2B5EF4-FFF2-40B4-BE49-F238E27FC236}">
                <a16:creationId xmlns:a16="http://schemas.microsoft.com/office/drawing/2014/main" id="{1FABDB6A-D52B-4DE9-8DAD-88E3352866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26258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Big Statement Quote White">
    <p:bg>
      <p:bgPr>
        <a:gradFill>
          <a:gsLst>
            <a:gs pos="4000">
              <a:schemeClr val="bg1"/>
            </a:gs>
            <a:gs pos="35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D061AF6-2D27-4DFB-9E70-8CDFD058F0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EDB003F-E656-4E18-BDBB-152AEB3E57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8" name="Text Placeholder 47">
            <a:extLst>
              <a:ext uri="{FF2B5EF4-FFF2-40B4-BE49-F238E27FC236}">
                <a16:creationId xmlns:a16="http://schemas.microsoft.com/office/drawing/2014/main" id="{8C7691D9-F78A-4A80-B9A6-F365D28D82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2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7A281D-2BFD-8BF7-702A-88B785236D4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56206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Big Statement Quote Nickel">
    <p:bg>
      <p:bgPr>
        <a:gradFill>
          <a:gsLst>
            <a:gs pos="4000">
              <a:schemeClr val="accent6">
                <a:lumMod val="40000"/>
                <a:lumOff val="60000"/>
              </a:schemeClr>
            </a:gs>
            <a:gs pos="40000">
              <a:schemeClr val="accent6">
                <a:lumMod val="60000"/>
                <a:lumOff val="40000"/>
              </a:schemeClr>
            </a:gs>
            <a:gs pos="100000">
              <a:schemeClr val="accent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984EDA3-B44F-4674-BEB3-8C74287BAF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6D14D0-7E77-B546-AE82-A3C8CBD47F06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0007351-1444-4ACF-8C42-1EB26B3A6F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0" name="Text Placeholder 47">
            <a:extLst>
              <a:ext uri="{FF2B5EF4-FFF2-40B4-BE49-F238E27FC236}">
                <a16:creationId xmlns:a16="http://schemas.microsoft.com/office/drawing/2014/main" id="{4DCBE15A-FE6C-4FC2-9DF8-7E7AB84040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15393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ig Statement Quote Gunmetal">
    <p:bg>
      <p:bgPr>
        <a:gradFill>
          <a:gsLst>
            <a:gs pos="4000">
              <a:srgbClr val="586B8A"/>
            </a:gs>
            <a:gs pos="35000">
              <a:schemeClr val="accent5"/>
            </a:gs>
            <a:gs pos="100000">
              <a:srgbClr val="2F394B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40F1B7A-8A94-40B5-B3CB-3D0D52C87C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F1B48E-7335-1E4A-A06A-C56F904A9084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2F58234-108D-4115-84F1-20F6F64709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0" name="Text Placeholder 47">
            <a:extLst>
              <a:ext uri="{FF2B5EF4-FFF2-40B4-BE49-F238E27FC236}">
                <a16:creationId xmlns:a16="http://schemas.microsoft.com/office/drawing/2014/main" id="{15A49285-70CB-4F70-B08A-1615E6DCF2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39052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ig Statement Quote Midnight Gradient">
    <p:bg>
      <p:bgPr>
        <a:gradFill>
          <a:gsLst>
            <a:gs pos="4000">
              <a:srgbClr val="0F3459"/>
            </a:gs>
            <a:gs pos="35000">
              <a:schemeClr val="tx2"/>
            </a:gs>
            <a:gs pos="100000">
              <a:srgbClr val="05111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E0BC2F2-E7D5-456E-A707-3D5E85BF76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627586-85E3-E04B-8F2D-2F49C5A57555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7597F80-3233-4A24-B364-D3CE4D2E0D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1" name="Text Placeholder 47">
            <a:extLst>
              <a:ext uri="{FF2B5EF4-FFF2-40B4-BE49-F238E27FC236}">
                <a16:creationId xmlns:a16="http://schemas.microsoft.com/office/drawing/2014/main" id="{92029BF2-073D-4907-B717-01C49791F9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362129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ig Statement Quote Midnight Gradient Red Text">
    <p:bg>
      <p:bgPr>
        <a:gradFill>
          <a:gsLst>
            <a:gs pos="4000">
              <a:srgbClr val="0F3459"/>
            </a:gs>
            <a:gs pos="35000">
              <a:schemeClr val="tx2"/>
            </a:gs>
            <a:gs pos="100000">
              <a:srgbClr val="05111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E0BC2F2-E7D5-456E-A707-3D5E85BF76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Enter a quote or big statement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F80990-6F8C-3748-88B9-6C6BCF266B4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A27B7E2-5374-46BF-874E-25F309D457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1" name="Text Placeholder 47">
            <a:extLst>
              <a:ext uri="{FF2B5EF4-FFF2-40B4-BE49-F238E27FC236}">
                <a16:creationId xmlns:a16="http://schemas.microsoft.com/office/drawing/2014/main" id="{17E27798-673A-444E-A3F7-F8B33EC190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23798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hank You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rgbClr val="D41220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83A160-D46F-4734-801C-1A888641CFE8}"/>
              </a:ext>
            </a:extLst>
          </p:cNvPr>
          <p:cNvSpPr txBox="1"/>
          <p:nvPr userDrawn="1"/>
        </p:nvSpPr>
        <p:spPr bwMode="gray">
          <a:xfrm>
            <a:off x="635826" y="5687930"/>
            <a:ext cx="2493137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snapdragon.com &amp; snapdragoninsiders.com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E645FF0-4207-4C90-8CE9-2E601D81A337}"/>
              </a:ext>
            </a:extLst>
          </p:cNvPr>
          <p:cNvSpPr txBox="1"/>
          <p:nvPr userDrawn="1"/>
        </p:nvSpPr>
        <p:spPr bwMode="gray">
          <a:xfrm>
            <a:off x="3250629" y="5145088"/>
            <a:ext cx="3327533" cy="846386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confidential and proprietary information of Qualcomm Technologies, Inc.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and/or its affiliated companies and all rights therein are expressly reserved.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accepting this material the recipient agrees that this material and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 contained therein will not be used, copied, reproduced in whole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in part, nor its contents revealed in any manner to others without the express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written permission of Qualcomm Technologies, Inc. Nothing in these materials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995CCD-1161-A943-A67A-BEEDC634FB49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rgbClr val="C9111E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C9111E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C9111E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rgbClr val="C9111E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C9111E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C9111E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rgbClr val="C9111E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C9111E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B79772-CAC0-EC40-A00B-F83093249A1A}"/>
              </a:ext>
            </a:extLst>
          </p:cNvPr>
          <p:cNvSpPr txBox="1"/>
          <p:nvPr userDrawn="1"/>
        </p:nvSpPr>
        <p:spPr>
          <a:xfrm>
            <a:off x="558957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6B7D0B-0D2E-95C4-54F6-67F4481BA594}"/>
              </a:ext>
            </a:extLst>
          </p:cNvPr>
          <p:cNvSpPr txBox="1"/>
          <p:nvPr userDrawn="1"/>
        </p:nvSpPr>
        <p:spPr bwMode="gray">
          <a:xfrm>
            <a:off x="5921101" y="5145089"/>
            <a:ext cx="3204917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and Snapdragon are trademarks or registered trademarks of Qualcomm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Incorporated. Other products and brand names may be trademarks or registered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trademarks 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7E1413-3066-9CBC-019E-ABF2282E4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220" y="5148072"/>
            <a:ext cx="1382865" cy="34747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EDBF8F0-B7ED-590C-7416-FC57D4AE0403}"/>
              </a:ext>
            </a:extLst>
          </p:cNvPr>
          <p:cNvGrpSpPr/>
          <p:nvPr userDrawn="1"/>
        </p:nvGrpSpPr>
        <p:grpSpPr>
          <a:xfrm>
            <a:off x="1254983" y="5680514"/>
            <a:ext cx="662284" cy="161966"/>
            <a:chOff x="7906823" y="3619162"/>
            <a:chExt cx="883045" cy="161966"/>
          </a:xfrm>
        </p:grpSpPr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5339DBA6-4436-35F8-6458-51D976548B4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906823" y="3631565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1" name="Group 5">
              <a:extLst>
                <a:ext uri="{FF2B5EF4-FFF2-40B4-BE49-F238E27FC236}">
                  <a16:creationId xmlns:a16="http://schemas.microsoft.com/office/drawing/2014/main" id="{8CED0221-91B0-9F8B-12BC-AB1F51D18FB7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147208" y="3631565"/>
              <a:ext cx="138792" cy="137160"/>
              <a:chOff x="3331" y="1656"/>
              <a:chExt cx="1020" cy="1008"/>
            </a:xfrm>
            <a:solidFill>
              <a:schemeClr val="bg1"/>
            </a:solidFill>
          </p:grpSpPr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BCA829DF-853B-EB6C-28D9-00E3337DE072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8DAC9D6B-FD72-B27B-BA8D-F5EB518B5C8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E35F2244-7462-D33F-31FD-185CFCD5C6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57594" y="3631565"/>
              <a:ext cx="198713" cy="137160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1991C727-8EF3-B323-1327-98E3279A99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627902" y="3619162"/>
              <a:ext cx="161966" cy="161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350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Gun 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AD5696-B4ED-4B82-A4B1-160E4E14F343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>
                <a:solidFill>
                  <a:srgbClr val="36445C"/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6" name="Content Placeholder 19">
            <a:extLst>
              <a:ext uri="{FF2B5EF4-FFF2-40B4-BE49-F238E27FC236}">
                <a16:creationId xmlns:a16="http://schemas.microsoft.com/office/drawing/2014/main" id="{E8E71E0A-85CF-2F4F-AD72-0AE19BB5CA8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3405" y="957453"/>
            <a:ext cx="6940154" cy="5319779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1pPr>
            <a:lvl2pPr marL="0" indent="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None/>
              <a:defRPr sz="4050">
                <a:solidFill>
                  <a:schemeClr val="bg1"/>
                </a:solidFill>
              </a:defRPr>
            </a:lvl2pPr>
            <a:lvl3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3pPr>
            <a:lvl4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4pPr>
            <a:lvl5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BEC940-B4ED-DC49-9299-BDA70EB23F90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96776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hank You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E26BA33-6378-4AEA-8D5E-1735165C76C7}"/>
              </a:ext>
            </a:extLst>
          </p:cNvPr>
          <p:cNvSpPr txBox="1"/>
          <p:nvPr userDrawn="1"/>
        </p:nvSpPr>
        <p:spPr bwMode="gray">
          <a:xfrm>
            <a:off x="635826" y="5687930"/>
            <a:ext cx="2516949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snapdragon.com &amp; snapdragoninsiders.com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80EF5E-5AD8-4C4F-8447-CFEB663B5E20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B591FD-7815-DB45-95D6-A01BA3CC5361}"/>
              </a:ext>
            </a:extLst>
          </p:cNvPr>
          <p:cNvSpPr txBox="1"/>
          <p:nvPr userDrawn="1"/>
        </p:nvSpPr>
        <p:spPr>
          <a:xfrm>
            <a:off x="555668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0B640B-5629-8237-CEE1-DBD7B05ED5DF}"/>
              </a:ext>
            </a:extLst>
          </p:cNvPr>
          <p:cNvSpPr txBox="1"/>
          <p:nvPr userDrawn="1"/>
        </p:nvSpPr>
        <p:spPr bwMode="gray">
          <a:xfrm>
            <a:off x="3250629" y="5145088"/>
            <a:ext cx="3327533" cy="846386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confidential and proprietary information of Qualcomm Technologies, Inc.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and/or its affiliated companies and all rights therein are expressly reserved.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accepting this material the recipient agrees that this material and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 contained therein will not be used, copied, reproduced in whole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in part, nor its contents revealed in any manner to others without the express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written permission of Qualcomm Technologies, Inc. Nothing in these materials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6478F6-2F60-6B11-D4FA-BB3AE90D2C2B}"/>
              </a:ext>
            </a:extLst>
          </p:cNvPr>
          <p:cNvSpPr txBox="1"/>
          <p:nvPr userDrawn="1"/>
        </p:nvSpPr>
        <p:spPr bwMode="gray">
          <a:xfrm>
            <a:off x="5921101" y="5145089"/>
            <a:ext cx="3204917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and Snapdragon are trademarks or registered trademarks of Qualcomm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Incorporated. Other products and brand names may be trademarks or registered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trademarks 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315087-CE08-1290-C75D-4EE03AD25F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220" y="5148072"/>
            <a:ext cx="1382865" cy="34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A28ACFB-1767-8558-133E-CF8F4517B1E2}"/>
              </a:ext>
            </a:extLst>
          </p:cNvPr>
          <p:cNvGrpSpPr/>
          <p:nvPr userDrawn="1"/>
        </p:nvGrpSpPr>
        <p:grpSpPr>
          <a:xfrm>
            <a:off x="1254983" y="5680514"/>
            <a:ext cx="662284" cy="161966"/>
            <a:chOff x="7906823" y="3619162"/>
            <a:chExt cx="883045" cy="161966"/>
          </a:xfrm>
          <a:solidFill>
            <a:schemeClr val="tx2"/>
          </a:solidFill>
        </p:grpSpPr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E88FDBDE-81A9-2B82-E565-BF1030A462A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906823" y="3631565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0" name="Group 5">
              <a:extLst>
                <a:ext uri="{FF2B5EF4-FFF2-40B4-BE49-F238E27FC236}">
                  <a16:creationId xmlns:a16="http://schemas.microsoft.com/office/drawing/2014/main" id="{8EDB353E-78D6-2D53-7EB5-D1717266CC07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147208" y="3631565"/>
              <a:ext cx="138792" cy="137160"/>
              <a:chOff x="3331" y="1656"/>
              <a:chExt cx="1020" cy="1008"/>
            </a:xfrm>
            <a:grpFill/>
          </p:grpSpPr>
          <p:sp>
            <p:nvSpPr>
              <p:cNvPr id="23" name="Freeform 6">
                <a:extLst>
                  <a:ext uri="{FF2B5EF4-FFF2-40B4-BE49-F238E27FC236}">
                    <a16:creationId xmlns:a16="http://schemas.microsoft.com/office/drawing/2014/main" id="{90AA4090-A6FF-1DAB-E494-4B9A8884EE71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7">
                <a:extLst>
                  <a:ext uri="{FF2B5EF4-FFF2-40B4-BE49-F238E27FC236}">
                    <a16:creationId xmlns:a16="http://schemas.microsoft.com/office/drawing/2014/main" id="{973D1104-63EC-99F0-2204-88DA4159F47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90F8BFE5-03A5-A328-C156-0B3F225197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57594" y="3631565"/>
              <a:ext cx="198713" cy="137160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5F4413BE-6AC2-E4D6-13E8-EE6A21C40B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627902" y="3619162"/>
              <a:ext cx="161966" cy="161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549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hank You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169C4E2-C712-43C2-81F7-333C1C705928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spc="0" normalizeH="0" baseline="0" err="1">
              <a:ln>
                <a:noFill/>
              </a:ln>
              <a:solidFill>
                <a:srgbClr val="0B2742"/>
              </a:solidFill>
              <a:effectLst/>
              <a:uLnTx/>
              <a:uFillTx/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B0A0F38-A166-4E1D-966C-05E6318A1E66}"/>
              </a:ext>
            </a:extLst>
          </p:cNvPr>
          <p:cNvSpPr txBox="1"/>
          <p:nvPr userDrawn="1"/>
        </p:nvSpPr>
        <p:spPr bwMode="gray">
          <a:xfrm>
            <a:off x="635826" y="5687930"/>
            <a:ext cx="2597912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snapdragon.com &amp; snapdragoninsiders.com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B01FB6-EA3D-8A4A-9948-A84C6941E09C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6D7F3F-CCFD-B846-B232-FD8ABABC9DAC}"/>
              </a:ext>
            </a:extLst>
          </p:cNvPr>
          <p:cNvSpPr txBox="1"/>
          <p:nvPr userDrawn="1"/>
        </p:nvSpPr>
        <p:spPr>
          <a:xfrm>
            <a:off x="550050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90AE63-0A99-B44F-0E1A-C883CC031E82}"/>
              </a:ext>
            </a:extLst>
          </p:cNvPr>
          <p:cNvSpPr txBox="1"/>
          <p:nvPr userDrawn="1"/>
        </p:nvSpPr>
        <p:spPr bwMode="gray">
          <a:xfrm>
            <a:off x="3250629" y="5145088"/>
            <a:ext cx="3327533" cy="846386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confidential and proprietary information of Qualcomm Technologies, Inc.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and/or its affiliated companies and all rights therein are expressly reserved.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accepting this material the recipient agrees that this material and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 contained therein will not be used, copied, reproduced in whole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in part, nor its contents revealed in any manner to others without the express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written permission of Qualcomm Technologies, Inc. Nothing in these materials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D0814D-95E2-2D83-AFD9-6EC125F0F0BB}"/>
              </a:ext>
            </a:extLst>
          </p:cNvPr>
          <p:cNvSpPr txBox="1"/>
          <p:nvPr userDrawn="1"/>
        </p:nvSpPr>
        <p:spPr bwMode="gray">
          <a:xfrm>
            <a:off x="5921101" y="5145089"/>
            <a:ext cx="3204917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and Snapdragon are trademarks or registered trademarks of Qualcomm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Incorporated. Other products and brand names may be trademarks or registered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trademarks 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5B7EB14-87A7-11E3-4F1E-1E8381F0F6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220" y="5148072"/>
            <a:ext cx="1382865" cy="34747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0F27D979-BE65-06FD-023E-F7A3C642A0E0}"/>
              </a:ext>
            </a:extLst>
          </p:cNvPr>
          <p:cNvGrpSpPr/>
          <p:nvPr userDrawn="1"/>
        </p:nvGrpSpPr>
        <p:grpSpPr>
          <a:xfrm>
            <a:off x="1254983" y="5680514"/>
            <a:ext cx="662284" cy="161966"/>
            <a:chOff x="7906823" y="3619162"/>
            <a:chExt cx="883045" cy="161966"/>
          </a:xfrm>
          <a:solidFill>
            <a:schemeClr val="tx2"/>
          </a:solidFill>
        </p:grpSpPr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C163B9EC-D897-5F9F-302B-0558F7936C1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906823" y="3631565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0" name="Group 5">
              <a:extLst>
                <a:ext uri="{FF2B5EF4-FFF2-40B4-BE49-F238E27FC236}">
                  <a16:creationId xmlns:a16="http://schemas.microsoft.com/office/drawing/2014/main" id="{A5782D74-4A6A-02A0-3DAA-A41EB7223AA4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147208" y="3631565"/>
              <a:ext cx="138792" cy="137160"/>
              <a:chOff x="3331" y="1656"/>
              <a:chExt cx="1020" cy="1008"/>
            </a:xfrm>
            <a:grpFill/>
          </p:grpSpPr>
          <p:sp>
            <p:nvSpPr>
              <p:cNvPr id="33" name="Freeform 6">
                <a:extLst>
                  <a:ext uri="{FF2B5EF4-FFF2-40B4-BE49-F238E27FC236}">
                    <a16:creationId xmlns:a16="http://schemas.microsoft.com/office/drawing/2014/main" id="{6978AF0B-03AE-DBE3-8CF7-D7BC42516B78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7">
                <a:extLst>
                  <a:ext uri="{FF2B5EF4-FFF2-40B4-BE49-F238E27FC236}">
                    <a16:creationId xmlns:a16="http://schemas.microsoft.com/office/drawing/2014/main" id="{58C79AB4-458B-039B-14C2-5C572AECFD9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E6985FE9-3B55-32D4-DF37-ED6019EB5C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57594" y="3631565"/>
              <a:ext cx="198713" cy="137160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28547C7B-FA91-CCDC-834E-0488679F4E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627902" y="3619162"/>
              <a:ext cx="161966" cy="161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204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hank You Gun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rgbClr val="44536C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2F70D0A-56DD-483C-9B92-40FB17FA7A59}"/>
              </a:ext>
            </a:extLst>
          </p:cNvPr>
          <p:cNvSpPr txBox="1"/>
          <p:nvPr userDrawn="1"/>
        </p:nvSpPr>
        <p:spPr bwMode="gray">
          <a:xfrm>
            <a:off x="635826" y="5687930"/>
            <a:ext cx="2495518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snapdragon.com &amp; snapdragoninsiders.com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F9697D-5F59-614B-BC89-2CD5217CBA57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F01AB1-AA01-154B-8F42-8AF7B1BFB94F}"/>
              </a:ext>
            </a:extLst>
          </p:cNvPr>
          <p:cNvSpPr txBox="1"/>
          <p:nvPr userDrawn="1"/>
        </p:nvSpPr>
        <p:spPr>
          <a:xfrm>
            <a:off x="550050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83F846-2DA6-4813-0F48-B2333D518C80}"/>
              </a:ext>
            </a:extLst>
          </p:cNvPr>
          <p:cNvSpPr txBox="1"/>
          <p:nvPr userDrawn="1"/>
        </p:nvSpPr>
        <p:spPr bwMode="gray">
          <a:xfrm>
            <a:off x="3250629" y="5145088"/>
            <a:ext cx="3327533" cy="846386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confidential and proprietary information of Qualcomm Technologies, Inc.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and/or its affiliated companies and all rights therein are expressly reserved.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accepting this material the recipient agrees that this material and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 contained therein will not be used, copied, reproduced in whole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in part, nor its contents revealed in any manner to others without the express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written permission of Qualcomm Technologies, Inc. Nothing in these materials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A9E428-2BB3-6DCE-7F59-320F777DB0E9}"/>
              </a:ext>
            </a:extLst>
          </p:cNvPr>
          <p:cNvSpPr txBox="1"/>
          <p:nvPr userDrawn="1"/>
        </p:nvSpPr>
        <p:spPr bwMode="gray">
          <a:xfrm>
            <a:off x="5921101" y="5145089"/>
            <a:ext cx="3204917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and Snapdragon are trademarks or registered trademarks of Qualcomm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Incorporated. Other products and brand names may be trademarks or registered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trademarks 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FE0751D-9153-C8C6-C2ED-D7BF2532AB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220" y="5148072"/>
            <a:ext cx="1382865" cy="34747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FE969D9-7157-36FE-CF65-33E551BE3900}"/>
              </a:ext>
            </a:extLst>
          </p:cNvPr>
          <p:cNvGrpSpPr/>
          <p:nvPr userDrawn="1"/>
        </p:nvGrpSpPr>
        <p:grpSpPr>
          <a:xfrm>
            <a:off x="1254983" y="5680514"/>
            <a:ext cx="662284" cy="161966"/>
            <a:chOff x="7906823" y="3619162"/>
            <a:chExt cx="883045" cy="161966"/>
          </a:xfrm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BBC80F60-F568-0B31-EAA1-4F378517F5E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906823" y="3631565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1" name="Group 5">
              <a:extLst>
                <a:ext uri="{FF2B5EF4-FFF2-40B4-BE49-F238E27FC236}">
                  <a16:creationId xmlns:a16="http://schemas.microsoft.com/office/drawing/2014/main" id="{40AF7CF7-57EE-E106-4454-AB60F08097D8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147208" y="3631565"/>
              <a:ext cx="138792" cy="137160"/>
              <a:chOff x="3331" y="1656"/>
              <a:chExt cx="1020" cy="1008"/>
            </a:xfrm>
            <a:solidFill>
              <a:schemeClr val="bg1"/>
            </a:solidFill>
          </p:grpSpPr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CD1B5FC6-C922-EF71-078B-9ABA8C5DD3BA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7">
                <a:extLst>
                  <a:ext uri="{FF2B5EF4-FFF2-40B4-BE49-F238E27FC236}">
                    <a16:creationId xmlns:a16="http://schemas.microsoft.com/office/drawing/2014/main" id="{0AA5E281-185F-E9ED-4F46-B94C425FF2A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5CE00529-A4FA-8A31-D759-541F4EE6FD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57594" y="3631565"/>
              <a:ext cx="198713" cy="137160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4585B54E-8D9E-ACBD-0D12-EE21A0294D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627902" y="3619162"/>
              <a:ext cx="161966" cy="161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670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hank You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rgbClr val="091F35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83A160-D46F-4734-801C-1A888641CFE8}"/>
              </a:ext>
            </a:extLst>
          </p:cNvPr>
          <p:cNvSpPr txBox="1"/>
          <p:nvPr userDrawn="1"/>
        </p:nvSpPr>
        <p:spPr bwMode="gray">
          <a:xfrm>
            <a:off x="635826" y="5687930"/>
            <a:ext cx="2538380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snapdragon.com &amp; snapdragoninsiders.com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F96979-71AD-F74C-9C4A-10AFBEB8E8A6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F1D5AB-98DB-0A49-A61A-49AE41A978C7}"/>
              </a:ext>
            </a:extLst>
          </p:cNvPr>
          <p:cNvSpPr txBox="1"/>
          <p:nvPr userDrawn="1"/>
        </p:nvSpPr>
        <p:spPr>
          <a:xfrm>
            <a:off x="550050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5D312A-BAC6-F69D-9F7D-B713A98EFEA7}"/>
              </a:ext>
            </a:extLst>
          </p:cNvPr>
          <p:cNvSpPr txBox="1"/>
          <p:nvPr userDrawn="1"/>
        </p:nvSpPr>
        <p:spPr bwMode="gray">
          <a:xfrm>
            <a:off x="3250629" y="5145088"/>
            <a:ext cx="3327533" cy="846386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confidential and proprietary information of Qualcomm Technologies, Inc.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and/or its affiliated companies and all rights therein are expressly reserved.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accepting this material the recipient agrees that this material and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 contained therein will not be used, copied, reproduced in whole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in part, nor its contents revealed in any manner to others without the express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written permission of Qualcomm Technologies, Inc. Nothing in these materials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A8361D-B4AE-7DDA-48B6-D2FEFE66AD4E}"/>
              </a:ext>
            </a:extLst>
          </p:cNvPr>
          <p:cNvSpPr txBox="1"/>
          <p:nvPr userDrawn="1"/>
        </p:nvSpPr>
        <p:spPr bwMode="gray">
          <a:xfrm>
            <a:off x="5921101" y="5145089"/>
            <a:ext cx="3204917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and Snapdragon are trademarks or registered trademarks of Qualcomm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Incorporated. Other products and brand names may be trademarks or registered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trademarks 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4AB793-75DE-5E86-A56E-CA01A7C0D5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220" y="5148072"/>
            <a:ext cx="1382865" cy="34747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D0842190-8CAB-FD82-628A-C1942D3A3410}"/>
              </a:ext>
            </a:extLst>
          </p:cNvPr>
          <p:cNvGrpSpPr/>
          <p:nvPr userDrawn="1"/>
        </p:nvGrpSpPr>
        <p:grpSpPr>
          <a:xfrm>
            <a:off x="1254983" y="5680514"/>
            <a:ext cx="662284" cy="161966"/>
            <a:chOff x="7906823" y="3619162"/>
            <a:chExt cx="883045" cy="161966"/>
          </a:xfrm>
        </p:grpSpPr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19B21F0A-F994-5C2D-F873-B45653E36C6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906823" y="3631565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9" name="Group 5">
              <a:extLst>
                <a:ext uri="{FF2B5EF4-FFF2-40B4-BE49-F238E27FC236}">
                  <a16:creationId xmlns:a16="http://schemas.microsoft.com/office/drawing/2014/main" id="{D77282F0-3CD1-3E1B-22D9-D5EFCB20D40B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147208" y="3631565"/>
              <a:ext cx="138792" cy="137160"/>
              <a:chOff x="3331" y="1656"/>
              <a:chExt cx="1020" cy="1008"/>
            </a:xfrm>
            <a:solidFill>
              <a:schemeClr val="bg1"/>
            </a:solidFill>
          </p:grpSpPr>
          <p:sp>
            <p:nvSpPr>
              <p:cNvPr id="32" name="Freeform 6">
                <a:extLst>
                  <a:ext uri="{FF2B5EF4-FFF2-40B4-BE49-F238E27FC236}">
                    <a16:creationId xmlns:a16="http://schemas.microsoft.com/office/drawing/2014/main" id="{C9239764-E65B-45BF-9512-143E99AEE1C6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 7">
                <a:extLst>
                  <a:ext uri="{FF2B5EF4-FFF2-40B4-BE49-F238E27FC236}">
                    <a16:creationId xmlns:a16="http://schemas.microsoft.com/office/drawing/2014/main" id="{48609ABF-3C53-81B1-8760-86856FCDBF1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D2BF707D-59DB-19D8-8631-18041ADDC3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57594" y="3631565"/>
              <a:ext cx="198713" cy="137160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0AD6C70E-BC0B-B9C1-FE36-1D75F33CF8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627902" y="3619162"/>
              <a:ext cx="161966" cy="161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295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gue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A3CA8A2-C866-420D-A9C5-62377C62C72C}"/>
              </a:ext>
            </a:extLst>
          </p:cNvPr>
          <p:cNvGrpSpPr/>
          <p:nvPr userDrawn="1"/>
        </p:nvGrpSpPr>
        <p:grpSpPr>
          <a:xfrm>
            <a:off x="0" y="-186267"/>
            <a:ext cx="4587332" cy="6210161"/>
            <a:chOff x="0" y="0"/>
            <a:chExt cx="6116442" cy="6023894"/>
          </a:xfrm>
        </p:grpSpPr>
        <p:sp>
          <p:nvSpPr>
            <p:cNvPr id="12" name="Rectangle: Single Corner Rounded 11">
              <a:extLst>
                <a:ext uri="{FF2B5EF4-FFF2-40B4-BE49-F238E27FC236}">
                  <a16:creationId xmlns:a16="http://schemas.microsoft.com/office/drawing/2014/main" id="{9748C67E-7E92-497F-B7C0-AA6D6EA7DD25}"/>
                </a:ext>
              </a:extLst>
            </p:cNvPr>
            <p:cNvSpPr/>
            <p:nvPr userDrawn="1"/>
          </p:nvSpPr>
          <p:spPr>
            <a:xfrm flipV="1">
              <a:off x="0" y="0"/>
              <a:ext cx="6116442" cy="6023894"/>
            </a:xfrm>
            <a:prstGeom prst="round1Rect">
              <a:avLst>
                <a:gd name="adj" fmla="val 3634"/>
              </a:avLst>
            </a:prstGeom>
            <a:gradFill>
              <a:gsLst>
                <a:gs pos="79000">
                  <a:srgbClr val="CFD0D5"/>
                </a:gs>
                <a:gs pos="100000">
                  <a:srgbClr val="B1B5C3"/>
                </a:gs>
              </a:gsLst>
              <a:lin ang="0" scaled="0"/>
            </a:gradFill>
            <a:ln w="10795" cap="flat" cmpd="sng" algn="ctr">
              <a:noFill/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13" name="Rectangle: Single Corner Rounded 12">
              <a:extLst>
                <a:ext uri="{FF2B5EF4-FFF2-40B4-BE49-F238E27FC236}">
                  <a16:creationId xmlns:a16="http://schemas.microsoft.com/office/drawing/2014/main" id="{0E16C0B4-6DE3-45FD-B7E2-0B34ACCCD3B7}"/>
                </a:ext>
              </a:extLst>
            </p:cNvPr>
            <p:cNvSpPr/>
            <p:nvPr userDrawn="1"/>
          </p:nvSpPr>
          <p:spPr>
            <a:xfrm flipV="1">
              <a:off x="0" y="0"/>
              <a:ext cx="6116442" cy="5917440"/>
            </a:xfrm>
            <a:prstGeom prst="round1Rect">
              <a:avLst>
                <a:gd name="adj" fmla="val 3425"/>
              </a:avLst>
            </a:prstGeom>
            <a:gradFill>
              <a:gsLst>
                <a:gs pos="15000">
                  <a:srgbClr val="697790"/>
                </a:gs>
                <a:gs pos="100000">
                  <a:schemeClr val="accent5"/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>
              <a:innerShdw blurRad="127000" dist="114300">
                <a:schemeClr val="accent5">
                  <a:lumMod val="75000"/>
                  <a:alpha val="75000"/>
                </a:schemeClr>
              </a:innerShdw>
              <a:softEdge rad="0"/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4" name="Rectangle: Single Corner Rounded 13">
              <a:extLst>
                <a:ext uri="{FF2B5EF4-FFF2-40B4-BE49-F238E27FC236}">
                  <a16:creationId xmlns:a16="http://schemas.microsoft.com/office/drawing/2014/main" id="{2CD83F23-3590-47FE-A589-ECD4728A83C4}"/>
                </a:ext>
              </a:extLst>
            </p:cNvPr>
            <p:cNvSpPr/>
            <p:nvPr userDrawn="1"/>
          </p:nvSpPr>
          <p:spPr>
            <a:xfrm flipV="1">
              <a:off x="4722552" y="0"/>
              <a:ext cx="1393890" cy="6023894"/>
            </a:xfrm>
            <a:prstGeom prst="round1Rect">
              <a:avLst>
                <a:gd name="adj" fmla="val 15972"/>
              </a:avLst>
            </a:prstGeom>
            <a:gradFill>
              <a:gsLst>
                <a:gs pos="88000">
                  <a:schemeClr val="tx1">
                    <a:alpha val="60000"/>
                  </a:schemeClr>
                </a:gs>
                <a:gs pos="54000">
                  <a:schemeClr val="accent1">
                    <a:lumMod val="50000"/>
                    <a:alpha val="0"/>
                  </a:schemeClr>
                </a:gs>
                <a:gs pos="100000">
                  <a:schemeClr val="tx1">
                    <a:alpha val="47000"/>
                  </a:schemeClr>
                </a:gs>
              </a:gsLst>
              <a:lin ang="0" scaled="0"/>
            </a:gradFill>
            <a:ln w="10795" cap="flat" cmpd="sng" algn="ctr">
              <a:noFill/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A2F9CEB0-FD72-4544-B8E3-F778962162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25556" y="2972104"/>
            <a:ext cx="3882275" cy="623248"/>
          </a:xfrm>
        </p:spPr>
        <p:txBody>
          <a:bodyPr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Segue title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7735C45-946F-4397-AADE-28DD68F225A4}"/>
              </a:ext>
            </a:extLst>
          </p:cNvPr>
          <p:cNvGrpSpPr/>
          <p:nvPr userDrawn="1"/>
        </p:nvGrpSpPr>
        <p:grpSpPr bwMode="gray">
          <a:xfrm>
            <a:off x="4881932" y="991366"/>
            <a:ext cx="3655499" cy="4873999"/>
            <a:chOff x="2253530" y="4154873"/>
            <a:chExt cx="2342448" cy="2342449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5EDBE7D-1580-432B-9EFA-2285652716A1}"/>
                </a:ext>
              </a:extLst>
            </p:cNvPr>
            <p:cNvSpPr/>
            <p:nvPr/>
          </p:nvSpPr>
          <p:spPr bwMode="gray">
            <a:xfrm>
              <a:off x="2253530" y="4154873"/>
              <a:ext cx="2342448" cy="2342449"/>
            </a:xfrm>
            <a:prstGeom prst="ellipse">
              <a:avLst/>
            </a:prstGeom>
            <a:gradFill>
              <a:gsLst>
                <a:gs pos="100000">
                  <a:srgbClr val="697790"/>
                </a:gs>
                <a:gs pos="1000">
                  <a:schemeClr val="accent5"/>
                </a:gs>
              </a:gsLst>
              <a:lin ang="18900000" scaled="0"/>
            </a:gradFill>
            <a:ln>
              <a:noFill/>
            </a:ln>
            <a:effectLst>
              <a:outerShdw blurRad="647700" dist="355600" dir="10800000" algn="t" rotWithShape="0">
                <a:schemeClr val="accent6">
                  <a:lumMod val="50000"/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00" dirty="0" err="1">
                <a:solidFill>
                  <a:prstClr val="white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F032FD5-AD24-4BC5-8AED-05C43A0DF34C}"/>
                </a:ext>
              </a:extLst>
            </p:cNvPr>
            <p:cNvSpPr/>
            <p:nvPr/>
          </p:nvSpPr>
          <p:spPr bwMode="gray">
            <a:xfrm>
              <a:off x="2547266" y="4448609"/>
              <a:ext cx="1754976" cy="17549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647700" dist="355600" dir="10800000" algn="t" rotWithShape="0">
                <a:schemeClr val="accent5">
                  <a:lumMod val="50000"/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dirty="0" err="1">
                <a:solidFill>
                  <a:prstClr val="white"/>
                </a:solidFill>
              </a:endParaRPr>
            </a:p>
          </p:txBody>
        </p:sp>
      </p:grpSp>
      <p:sp>
        <p:nvSpPr>
          <p:cNvPr id="21" name="Subtitle">
            <a:extLst>
              <a:ext uri="{FF2B5EF4-FFF2-40B4-BE49-F238E27FC236}">
                <a16:creationId xmlns:a16="http://schemas.microsoft.com/office/drawing/2014/main" id="{0323B195-1D42-4C65-B2F9-FEF67F561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3821531"/>
            <a:ext cx="3837107" cy="914400"/>
          </a:xfrm>
        </p:spPr>
        <p:txBody>
          <a:bodyPr/>
          <a:lstStyle>
            <a:lvl1pPr marL="0" indent="0" algn="l">
              <a:lnSpc>
                <a:spcPct val="89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63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AD5696-B4ED-4B82-A4B1-160E4E14F343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 dirty="0">
                <a:solidFill>
                  <a:schemeClr val="accent6">
                    <a:lumMod val="50000"/>
                  </a:schemeClr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8" name="Content Placeholder 19">
            <a:extLst>
              <a:ext uri="{FF2B5EF4-FFF2-40B4-BE49-F238E27FC236}">
                <a16:creationId xmlns:a16="http://schemas.microsoft.com/office/drawing/2014/main" id="{10968AA9-77DE-9242-845F-5A78D07B68B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3405" y="957453"/>
            <a:ext cx="6940154" cy="5319779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1pPr>
            <a:lvl2pPr marL="0" indent="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None/>
              <a:defRPr sz="4050">
                <a:solidFill>
                  <a:schemeClr val="bg1"/>
                </a:solidFill>
              </a:defRPr>
            </a:lvl2pPr>
            <a:lvl3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3pPr>
            <a:lvl4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4pPr>
            <a:lvl5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8D36FA-EC4D-7D4A-B095-AC92E8A9595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76941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55">
            <a:extLst>
              <a:ext uri="{FF2B5EF4-FFF2-40B4-BE49-F238E27FC236}">
                <a16:creationId xmlns:a16="http://schemas.microsoft.com/office/drawing/2014/main" id="{A6727AA1-A1B1-4941-9657-C92FF7F7A61A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bg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B4C11CA4-B58A-1E45-86AF-685220A2EC3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5002" y="1015157"/>
            <a:ext cx="6861742" cy="5339923"/>
          </a:xfrm>
          <a:prstGeom prst="rect">
            <a:avLst/>
          </a:prstGeo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2pPr>
            <a:lvl3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3pPr>
            <a:lvl4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4pPr>
            <a:lvl5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30577A47-956C-6A4F-8971-CCC759B90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565086" y="3052965"/>
            <a:ext cx="5682803" cy="271469"/>
          </a:xfrm>
        </p:spPr>
        <p:txBody>
          <a:bodyPr wrap="square">
            <a:spAutoFit/>
          </a:bodyPr>
          <a:lstStyle>
            <a:lvl1pPr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74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Nicke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55">
            <a:extLst>
              <a:ext uri="{FF2B5EF4-FFF2-40B4-BE49-F238E27FC236}">
                <a16:creationId xmlns:a16="http://schemas.microsoft.com/office/drawing/2014/main" id="{A6727AA1-A1B1-4941-9657-C92FF7F7A61A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accent6">
              <a:lumMod val="40000"/>
              <a:lumOff val="60000"/>
            </a:schemeClr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27186819-050A-EE44-975A-A57DA0316FA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5002" y="1015157"/>
            <a:ext cx="6861742" cy="5339923"/>
          </a:xfrm>
          <a:prstGeom prst="rect">
            <a:avLst/>
          </a:prstGeo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2pPr>
            <a:lvl3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3pPr>
            <a:lvl4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4pPr>
            <a:lvl5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B55197C6-4440-C140-838A-1363DBC78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565086" y="3052965"/>
            <a:ext cx="5682803" cy="271469"/>
          </a:xfrm>
        </p:spPr>
        <p:txBody>
          <a:bodyPr wrap="square">
            <a:spAutoFit/>
          </a:bodyPr>
          <a:lstStyle>
            <a:lvl1pPr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83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Single Corner Rounded 55">
            <a:extLst>
              <a:ext uri="{FF2B5EF4-FFF2-40B4-BE49-F238E27FC236}">
                <a16:creationId xmlns:a16="http://schemas.microsoft.com/office/drawing/2014/main" id="{25675409-AF12-424E-B380-278C5FE944D5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accent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26054762-9254-0D4E-BCD4-AE565B91546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5002" y="1015157"/>
            <a:ext cx="6861742" cy="5339923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2pPr>
            <a:lvl3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3pPr>
            <a:lvl4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4pPr>
            <a:lvl5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E506679-F503-F54E-8232-EF7575E8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565086" y="3052965"/>
            <a:ext cx="5682803" cy="271469"/>
          </a:xfrm>
        </p:spPr>
        <p:txBody>
          <a:bodyPr wrap="square">
            <a:sp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82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Light 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1FA56E7C-9A24-EF4A-8429-C017F6CEC55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5002" y="1015157"/>
            <a:ext cx="6861742" cy="5339923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2pPr>
            <a:lvl3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3pPr>
            <a:lvl4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4pPr>
            <a:lvl5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: Single Corner Rounded 55">
            <a:extLst>
              <a:ext uri="{FF2B5EF4-FFF2-40B4-BE49-F238E27FC236}">
                <a16:creationId xmlns:a16="http://schemas.microsoft.com/office/drawing/2014/main" id="{25752157-1EA1-4DF8-91CB-5D026545D080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accent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6A99A0D-7419-3B40-AD42-8DB831564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565086" y="3052965"/>
            <a:ext cx="5682803" cy="271469"/>
          </a:xfrm>
        </p:spPr>
        <p:txBody>
          <a:bodyPr wrap="square">
            <a:sp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44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Te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55">
            <a:extLst>
              <a:ext uri="{FF2B5EF4-FFF2-40B4-BE49-F238E27FC236}">
                <a16:creationId xmlns:a16="http://schemas.microsoft.com/office/drawing/2014/main" id="{28EAFDF8-F6CD-4BA2-A44B-DABABBBF97B2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accent3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623156BE-0D93-9947-9E1E-B9F92F0B4E0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5002" y="1015157"/>
            <a:ext cx="6861742" cy="5339923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2pPr>
            <a:lvl3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3pPr>
            <a:lvl4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4pPr>
            <a:lvl5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4814C958-3B5D-F445-81E0-FF1F179CD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565086" y="3052965"/>
            <a:ext cx="5682803" cy="271469"/>
          </a:xfrm>
        </p:spPr>
        <p:txBody>
          <a:bodyPr wrap="square">
            <a:sp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9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Gun Met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Single Corner Rounded 55">
            <a:extLst>
              <a:ext uri="{FF2B5EF4-FFF2-40B4-BE49-F238E27FC236}">
                <a16:creationId xmlns:a16="http://schemas.microsoft.com/office/drawing/2014/main" id="{F8479696-5776-4351-9904-F9783F17DE92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accent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C6FF2B29-32B4-CA46-824A-9E235BAE4F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5002" y="1015157"/>
            <a:ext cx="6861742" cy="5339923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2pPr>
            <a:lvl3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3pPr>
            <a:lvl4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4pPr>
            <a:lvl5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3D7C252D-39AD-7C4C-84C6-B1FD9DC44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565086" y="3052965"/>
            <a:ext cx="5682803" cy="271469"/>
          </a:xfrm>
        </p:spPr>
        <p:txBody>
          <a:bodyPr wrap="square">
            <a:sp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05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C5AA8A-721E-4701-979E-BF5C4138F9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November 2023</a:t>
            </a: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6A99CE-AF1B-49DE-AF80-A702BAA04D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5855FF-BF19-459E-A397-045CECD5D6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1A8E2A3D-E627-4495-87FA-07CADBD1A4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9926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Midn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55">
            <a:extLst>
              <a:ext uri="{FF2B5EF4-FFF2-40B4-BE49-F238E27FC236}">
                <a16:creationId xmlns:a16="http://schemas.microsoft.com/office/drawing/2014/main" id="{7429ABC3-9EBB-47B5-BFD6-442F69DFAB3A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tx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D002839B-4A97-1047-9C69-AEB96FCC0BC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5002" y="1015157"/>
            <a:ext cx="6861742" cy="5339923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2pPr>
            <a:lvl3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3pPr>
            <a:lvl4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4pPr>
            <a:lvl5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9B68F083-E4D3-5C4B-B811-917B2E5D1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565086" y="3052965"/>
            <a:ext cx="5682803" cy="271469"/>
          </a:xfrm>
        </p:spPr>
        <p:txBody>
          <a:bodyPr wrap="square">
            <a:sp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60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A03272E-A5C6-CB49-BA8B-767EA157F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58376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73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6C18923-35DB-3B4A-861B-A5445F6BE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63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70A64B2B-7631-4F26-8A92-DDCFC848C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4AC2C1E-BA0E-DC40-8740-4C7EC4194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3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(Subtitle with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C4B80B4-5715-4F96-83DC-B3F7CF22C5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642" y="1088136"/>
            <a:ext cx="8390334" cy="236347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6C18923-35DB-3B4A-861B-A5445F6BE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70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keawa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6AE47-124D-4375-A81B-30BAF658BA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5543550" cy="2714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70A64B2B-7631-4F26-8A92-DDCFC848C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554410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AF42B5A-06ED-4E95-BBB8-F57FEE1F84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22255" y="2058988"/>
            <a:ext cx="2150270" cy="41116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6AE47-124D-4375-A81B-30BAF658BA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315564"/>
            <a:ext cx="1956197" cy="5429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A9BCAA3-70F7-4208-9247-D197A13FE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3942416"/>
            <a:ext cx="1956197" cy="35458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4737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36D16B0-3ADE-DD47-83CE-1305D23E9A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56B218C-0241-074D-BD90-27E552E71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18"/>
            <a:ext cx="8390334" cy="271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DB853B50-E269-DF43-AAE9-523798C624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46817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4A2A4FE0-4282-C34E-A8FD-CAE319C06B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32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7F4401FC-F573-4309-842E-AC6E5E74AE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02C8A-139B-42AA-8D3F-9C22C8119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AF19BEBD-2928-4786-BEF4-FBBB3E67727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71475" y="1719073"/>
            <a:ext cx="409994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D7EE507B-4794-44AC-A49E-5EA7EBB1162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61869" y="1719073"/>
            <a:ext cx="409994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59254D1F-E01C-4A77-9600-A795D1694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81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3DBA47E8-0BB6-435E-8840-540F634338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D8C327-DEE2-459B-8C84-74C50D49D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50F9D0A8-20C5-41C2-8A23-1A7CCDCDBA4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71475" y="1719073"/>
            <a:ext cx="267462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39BE2B26-0354-43FC-B500-68FC84B4087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234690" y="1719073"/>
            <a:ext cx="267462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D85C0699-4F77-4570-8280-EBE59E071A4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087189" y="1719073"/>
            <a:ext cx="267462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Subtitle">
            <a:extLst>
              <a:ext uri="{FF2B5EF4-FFF2-40B4-BE49-F238E27FC236}">
                <a16:creationId xmlns:a16="http://schemas.microsoft.com/office/drawing/2014/main" id="{0A02D598-0894-4B6B-89A6-48B8073C9D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9577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5BF1C0E-E980-4198-AD72-D434C60772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/>
          <a:p>
            <a:pPr>
              <a:defRPr/>
            </a:pPr>
            <a:r>
              <a:rPr lang="en-US" altLang="en-US"/>
              <a:t>November 2023</a:t>
            </a:r>
            <a:endParaRPr lang="en-GB" alt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82429B4-AC28-490A-8504-D52C2DB3D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Lin Yang (Qualcomm)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2A53C1-0CF3-4CFC-8BE8-D84B06D4C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B49C4EAE-3D00-4EB7-8462-25329E06137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2C0D638-719E-495B-8175-80DE7EAED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06199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lf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55">
            <a:extLst>
              <a:ext uri="{FF2B5EF4-FFF2-40B4-BE49-F238E27FC236}">
                <a16:creationId xmlns:a16="http://schemas.microsoft.com/office/drawing/2014/main" id="{F4E31C43-957F-9C4E-983A-F81442F5925F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bg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0F72C1-5B61-488A-BE0B-3D326470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7E596D39-9FB6-4C53-A7F5-7483E69CDED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6A648C02-9470-473A-B31D-274A93FF1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566056" y="5607050"/>
            <a:ext cx="8195038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BADF63-7A2A-4A3A-A253-424687008F60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8A71DB-976E-A24A-96E2-B18CF91A65FC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61340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lf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55">
            <a:extLst>
              <a:ext uri="{FF2B5EF4-FFF2-40B4-BE49-F238E27FC236}">
                <a16:creationId xmlns:a16="http://schemas.microsoft.com/office/drawing/2014/main" id="{F4E31C43-957F-9C4E-983A-F81442F5925F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accent6">
              <a:lumMod val="40000"/>
              <a:lumOff val="60000"/>
            </a:schemeClr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0F72C1-5B61-488A-BE0B-3D326470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7E596D39-9FB6-4C53-A7F5-7483E69CDED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6A648C02-9470-473A-B31D-274A93FF1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566056" y="5607050"/>
            <a:ext cx="8195038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35771C-39C4-439F-9E17-EFD2B4011CB5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801655-BB5D-8D42-BF35-5552419A1844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73041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lf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9C54434D-FA64-4658-9BFD-21AB34B4189F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accent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18C051-C8ED-490A-8420-0B33C7EBC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79BAC33F-C2B1-4F90-8D6A-FE73B82B3A9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367C7EAB-A60F-4055-BBCB-DA0E8A0A7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66058" y="5607050"/>
            <a:ext cx="8195036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032CCB-9D02-4DA9-9379-A73762F29F44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2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75B83E-0BE5-D244-AA83-CABD189E8C6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84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lf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55">
            <a:extLst>
              <a:ext uri="{FF2B5EF4-FFF2-40B4-BE49-F238E27FC236}">
                <a16:creationId xmlns:a16="http://schemas.microsoft.com/office/drawing/2014/main" id="{A8FB935D-3E2E-374D-9237-10480721EB01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accent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7D4D28-7220-4DBF-B84F-7522AA7B5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4E07DCE0-7EB1-456A-B894-0D5496B16D5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8820FD8A-8603-4176-922E-40B95479E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566058" y="5607050"/>
            <a:ext cx="8195036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381936-07CE-4E0E-A28C-AE4F2F90F489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348D7E-2C52-0648-B459-2BB160BEC885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0479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lf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55">
            <a:extLst>
              <a:ext uri="{FF2B5EF4-FFF2-40B4-BE49-F238E27FC236}">
                <a16:creationId xmlns:a16="http://schemas.microsoft.com/office/drawing/2014/main" id="{64F7479C-618C-7446-B7B5-D8A90E14FF2D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accent3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0F1C18-7699-4A7F-B63A-CD243921F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6B31CF51-940B-40E8-B469-4A0DD89E624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5495F504-4F4A-4408-BBF6-D0CB39AE6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566057" y="5607050"/>
            <a:ext cx="8195037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C75432-B24B-45B9-83ED-D23B86BEF52A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 dirty="0">
              <a:solidFill>
                <a:schemeClr val="accent3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84853D-5F0A-494C-9888-7AAEF3B1B6D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13600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lf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55">
            <a:extLst>
              <a:ext uri="{FF2B5EF4-FFF2-40B4-BE49-F238E27FC236}">
                <a16:creationId xmlns:a16="http://schemas.microsoft.com/office/drawing/2014/main" id="{69505E91-7C68-D541-9803-812E1EBF74DF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accent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0318B4-6B51-4F6A-94BE-C72B04D42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7440954-896A-4F1B-AEBA-4E4DBC73ED9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123382FB-35E4-4970-94A3-EDD49E681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64664" y="5607050"/>
            <a:ext cx="8196430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B18C2F-53E3-41A5-897F-9ABCFEF64568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A81EAB-DE44-ED41-8D8F-2A4169FC143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25990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lf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55">
            <a:extLst>
              <a:ext uri="{FF2B5EF4-FFF2-40B4-BE49-F238E27FC236}">
                <a16:creationId xmlns:a16="http://schemas.microsoft.com/office/drawing/2014/main" id="{C92B453A-5E12-4F44-BB8F-D65CF49A9122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tx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07AFB8-3706-418A-9C57-68819BDA2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E9F6828D-39BF-4AE8-BBB6-8AEEC2923D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3F36228C-E8D4-4505-84AF-8F6E66215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64664" y="5607050"/>
            <a:ext cx="8196430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5C23DA-0A03-41BE-AF55-A9326FD999AC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C27C62-1DFD-8E4E-8A14-4A72529B9377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19428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y Fift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id="{8427B8C3-00CD-DB49-A0BF-67BE30AD9206}"/>
              </a:ext>
            </a:extLst>
          </p:cNvPr>
          <p:cNvSpPr/>
          <p:nvPr userDrawn="1"/>
        </p:nvSpPr>
        <p:spPr bwMode="gray">
          <a:xfrm>
            <a:off x="4570043" y="-159655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E209C095-798B-214F-A427-CA1FF19535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937760" y="6081014"/>
            <a:ext cx="3833622" cy="8861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None/>
              <a:defRPr sz="600">
                <a:solidFill>
                  <a:schemeClr val="accent6">
                    <a:lumMod val="75000"/>
                  </a:schemeClr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Source sample text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908541F3-28CD-794D-9212-C37EF4271E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tx2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0">
            <a:extLst>
              <a:ext uri="{FF2B5EF4-FFF2-40B4-BE49-F238E27FC236}">
                <a16:creationId xmlns:a16="http://schemas.microsoft.com/office/drawing/2014/main" id="{B921A830-8155-434F-BFE6-D8CA5368B3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1ED0D2AB-2132-8B4F-AB70-4197C98BFB6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B5650983-3362-1142-83CB-9EC49F127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33621" cy="271485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7CFF6B76-0309-ED4F-B66F-54334FFDD77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Subtitle">
            <a:extLst>
              <a:ext uri="{FF2B5EF4-FFF2-40B4-BE49-F238E27FC236}">
                <a16:creationId xmlns:a16="http://schemas.microsoft.com/office/drawing/2014/main" id="{4F8BEE86-35F8-4548-A2EE-1A3FD6EC6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2B80D626-CD2D-6D45-A432-FC7D2B9676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4"/>
            <a:ext cx="3833622" cy="4268259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86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y Fifty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id="{8427B8C3-00CD-DB49-A0BF-67BE30AD9206}"/>
              </a:ext>
            </a:extLst>
          </p:cNvPr>
          <p:cNvSpPr/>
          <p:nvPr userDrawn="1"/>
        </p:nvSpPr>
        <p:spPr bwMode="gray">
          <a:xfrm>
            <a:off x="4570043" y="-159655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2A40B6DD-258D-C246-8BB9-62A7411878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937760" y="6081014"/>
            <a:ext cx="3833622" cy="8861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None/>
              <a:defRPr sz="600">
                <a:solidFill>
                  <a:schemeClr val="accent5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Source sample text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DBBCDC54-CC87-904C-8D9F-1A247E8C6D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tx2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0">
            <a:extLst>
              <a:ext uri="{FF2B5EF4-FFF2-40B4-BE49-F238E27FC236}">
                <a16:creationId xmlns:a16="http://schemas.microsoft.com/office/drawing/2014/main" id="{72D7EA7C-4AD9-4343-9C9B-49A1242940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14C02348-CD98-294E-BC2A-06B9CD5F0D3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849C1EDC-B19F-C14B-A41C-8D770C7F9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33621" cy="271485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F670B2ED-70D6-3142-AB7E-976580D465E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Subtitle">
            <a:extLst>
              <a:ext uri="{FF2B5EF4-FFF2-40B4-BE49-F238E27FC236}">
                <a16:creationId xmlns:a16="http://schemas.microsoft.com/office/drawing/2014/main" id="{D7D74485-0271-524F-8B8A-8164ABD88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481CF0D5-0D6D-A44E-9EA2-45549E1EAD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3"/>
            <a:ext cx="3833622" cy="4270248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50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y Fift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4152D91-17AA-41AE-AB21-FD3D3CE368DF}"/>
              </a:ext>
            </a:extLst>
          </p:cNvPr>
          <p:cNvSpPr/>
          <p:nvPr userDrawn="1"/>
        </p:nvSpPr>
        <p:spPr bwMode="gray">
          <a:xfrm>
            <a:off x="4570043" y="-159655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42" name="Text Placeholder 28">
            <a:extLst>
              <a:ext uri="{FF2B5EF4-FFF2-40B4-BE49-F238E27FC236}">
                <a16:creationId xmlns:a16="http://schemas.microsoft.com/office/drawing/2014/main" id="{31A6D88C-0B61-5E4A-A163-4E28BEBD27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bg1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30">
            <a:extLst>
              <a:ext uri="{FF2B5EF4-FFF2-40B4-BE49-F238E27FC236}">
                <a16:creationId xmlns:a16="http://schemas.microsoft.com/office/drawing/2014/main" id="{BA05B7BD-2711-B14D-9AAD-E3A34AECC0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Footer Placeholder 2">
            <a:extLst>
              <a:ext uri="{FF2B5EF4-FFF2-40B4-BE49-F238E27FC236}">
                <a16:creationId xmlns:a16="http://schemas.microsoft.com/office/drawing/2014/main" id="{A98BC9DF-C552-D942-AEEA-E0F79D3C68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46" name="Title 2">
            <a:extLst>
              <a:ext uri="{FF2B5EF4-FFF2-40B4-BE49-F238E27FC236}">
                <a16:creationId xmlns:a16="http://schemas.microsoft.com/office/drawing/2014/main" id="{1130FC52-F31F-7544-851A-A9FB6D342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33621" cy="271485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7" name="Content Placeholder 4">
            <a:extLst>
              <a:ext uri="{FF2B5EF4-FFF2-40B4-BE49-F238E27FC236}">
                <a16:creationId xmlns:a16="http://schemas.microsoft.com/office/drawing/2014/main" id="{B5E7483F-960A-C445-85E2-B0C91B781B8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" name="Subtitle">
            <a:extLst>
              <a:ext uri="{FF2B5EF4-FFF2-40B4-BE49-F238E27FC236}">
                <a16:creationId xmlns:a16="http://schemas.microsoft.com/office/drawing/2014/main" id="{E17041E4-15FE-6842-9C64-29DEE41F2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15C1667E-9CBE-4949-928C-EF05922920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3"/>
            <a:ext cx="3833622" cy="427024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9" name="Text Placeholder 30">
            <a:extLst>
              <a:ext uri="{FF2B5EF4-FFF2-40B4-BE49-F238E27FC236}">
                <a16:creationId xmlns:a16="http://schemas.microsoft.com/office/drawing/2014/main" id="{3EE211B0-5301-314E-A546-F5240C27BD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937760" y="6085070"/>
            <a:ext cx="3833622" cy="8861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None/>
              <a:defRPr sz="6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Source sample text</a:t>
            </a:r>
          </a:p>
        </p:txBody>
      </p:sp>
    </p:spTree>
    <p:extLst>
      <p:ext uri="{BB962C8B-B14F-4D97-AF65-F5344CB8AC3E}">
        <p14:creationId xmlns:p14="http://schemas.microsoft.com/office/powerpoint/2010/main" val="368554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7747953-910E-41D0-B426-8321125775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525785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November 2023</a:t>
            </a:r>
            <a:endParaRPr lang="en-GB" alt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A8A164E-69A0-4853-A527-D828C50BA8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C392964-DCA8-4B8C-A88B-DD33598E9D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528B5B38-3CA6-4065-9CD5-5260489CB6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9481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y Fifty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19">
            <a:extLst>
              <a:ext uri="{FF2B5EF4-FFF2-40B4-BE49-F238E27FC236}">
                <a16:creationId xmlns:a16="http://schemas.microsoft.com/office/drawing/2014/main" id="{F87F1BE8-1C87-7140-8D96-5BAA105664DE}"/>
              </a:ext>
            </a:extLst>
          </p:cNvPr>
          <p:cNvSpPr/>
          <p:nvPr userDrawn="1"/>
        </p:nvSpPr>
        <p:spPr bwMode="gray">
          <a:xfrm>
            <a:off x="4570043" y="-159655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2978F00E-A531-544A-97D2-32037CCCB89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937760" y="6085070"/>
            <a:ext cx="3833622" cy="8861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None/>
              <a:defRPr sz="6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Source sample text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E3E10B72-CE09-0046-A399-08CDF607F2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bg1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ADEE25ED-B5AE-EE4B-A67A-7AACA0E019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763CCC0A-FCD5-0E4E-BD3E-52E4C4A6574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519D1D9C-EB4E-154F-9E99-DB1EDA4B5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33621" cy="271485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D9A8643E-8094-8440-BBA5-B802F676757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Subtitle">
            <a:extLst>
              <a:ext uri="{FF2B5EF4-FFF2-40B4-BE49-F238E27FC236}">
                <a16:creationId xmlns:a16="http://schemas.microsoft.com/office/drawing/2014/main" id="{7645CF81-755A-1745-8DBE-7ED5F0553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1A16A13E-863C-F146-A187-E62532EE1B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3"/>
            <a:ext cx="3833622" cy="427024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26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y Fifty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19">
            <a:extLst>
              <a:ext uri="{FF2B5EF4-FFF2-40B4-BE49-F238E27FC236}">
                <a16:creationId xmlns:a16="http://schemas.microsoft.com/office/drawing/2014/main" id="{93B00248-C527-3D45-83C9-6F26343EC0C4}"/>
              </a:ext>
            </a:extLst>
          </p:cNvPr>
          <p:cNvSpPr/>
          <p:nvPr userDrawn="1"/>
        </p:nvSpPr>
        <p:spPr bwMode="gray">
          <a:xfrm>
            <a:off x="4572000" y="-154842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E6A27C14-AB3B-E64D-88C0-1BE4A074D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937760" y="6081014"/>
            <a:ext cx="3833622" cy="8861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None/>
              <a:defRPr sz="6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Source sample text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F9EE034B-0257-1C45-A7DC-676E48E77C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bg1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78F000DC-9EC4-6E4F-BDE7-BFE0E5C1F9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A5A33399-B0A0-8748-AA79-FC0A5B75845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FDF89DCF-630A-5A40-B669-67AE58A49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33621" cy="271485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84790201-1828-9648-878F-799A24FACD6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3D198E9A-385B-A740-99CC-B7F700E716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47A9C3D7-40EB-2A42-A50B-7587F3F427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3"/>
            <a:ext cx="3833622" cy="427024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72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3 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7C99A1E-5CFA-4EFC-A063-074EDF821119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1E58B32-BF86-1B4F-849D-754C4E8DC5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6622256" y="2057185"/>
            <a:ext cx="2150270" cy="4111626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30302" indent="-13030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5DE0D3DD-B6A4-C940-B9C1-3942EE6EDD9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4FFDFB95-D15C-9443-A4A8-88A88E287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19"/>
            <a:ext cx="4819650" cy="271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Subtitle">
            <a:extLst>
              <a:ext uri="{FF2B5EF4-FFF2-40B4-BE49-F238E27FC236}">
                <a16:creationId xmlns:a16="http://schemas.microsoft.com/office/drawing/2014/main" id="{34DC837C-21C7-DF42-9E81-CB31882DC1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81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3 Righ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id="{B140C577-27DD-4548-9339-2D1F327E54F9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8C10A23-AB9B-344F-BDAE-6E127C4D26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6622256" y="2057185"/>
            <a:ext cx="2150270" cy="4111626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 marL="130302" indent="-130302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D268E469-C052-664A-A93C-80358167877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CDB1ACE2-BCC7-6341-8940-FF64DFA79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19"/>
            <a:ext cx="4819650" cy="271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B67435D6-1D31-9249-A99A-C5DD01E90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92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3 Right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id="{B140C577-27DD-4548-9339-2D1F327E54F9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CF46E0A-A9CC-A449-8C05-C670977161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6622256" y="2057185"/>
            <a:ext cx="2150270" cy="4111626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 marL="130302" indent="-130302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04A1FA0A-CF2F-2D47-9760-01BB1540C97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F33D036D-3D4A-8040-BCBE-BB5197725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19"/>
            <a:ext cx="4819650" cy="271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EB1DBC36-E9EE-6B4A-915A-898BDB5147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6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3 Right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18">
            <a:extLst>
              <a:ext uri="{FF2B5EF4-FFF2-40B4-BE49-F238E27FC236}">
                <a16:creationId xmlns:a16="http://schemas.microsoft.com/office/drawing/2014/main" id="{4D80D427-68E5-9F42-B2B3-61C71D73B8B7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B4C3FE8-20F3-7E44-AD00-1F33931CBA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6622256" y="2057185"/>
            <a:ext cx="2150270" cy="4111626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30302" indent="-13030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2D490A05-760F-FB46-A3B4-D6021E3ECF3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2ED1186A-D50F-8243-8D7A-E867F902F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19"/>
            <a:ext cx="4819650" cy="271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C84BC659-49EB-FB4A-B7F5-2869ECB6F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06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3 Right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id="{896A7325-403F-0A42-A6FF-B47615E6303B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C738791-B600-7943-B1A8-2D6A1C7FC5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6622256" y="2057185"/>
            <a:ext cx="2150270" cy="4111626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30302" indent="-13030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46C7A33D-1FEE-434B-9F52-81E9A3C63B7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F3B180F-7BB8-EC41-98C8-D5A4DD6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19"/>
            <a:ext cx="4819650" cy="271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BC0FF016-5139-3B4B-B303-AFE23034A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8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, Title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802041" y="2557766"/>
            <a:ext cx="1970486" cy="165733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C5D6C4BB-10B8-48B1-8A75-CB4C3C072DD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802041" y="5063751"/>
            <a:ext cx="1970485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2F733F4-FDC8-4D30-B7CF-F12D90AFBE3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805719" y="1836682"/>
            <a:ext cx="197048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D6CCF0-57C4-384B-B6F4-DBD59EA7DA36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95115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, Title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1476" y="4743450"/>
            <a:ext cx="1956197" cy="1657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C5D6C4BB-10B8-48B1-8A75-CB4C3C072DD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195619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122FCF-2444-4089-9E65-51687ED4C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4022366"/>
            <a:ext cx="1956197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67F99B-809C-A140-B160-DAEC57DB6B6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97492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with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D4297B3-BF9D-4941-8E72-F600F313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8390334" cy="2714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D3929FBC-1F16-4E08-85F8-A3FA3A68AE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89C629-A9B6-E647-8093-A390B13275C6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85439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4D0DD47-63E1-499C-8731-3DDE6710EC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November 2023</a:t>
            </a:r>
            <a:endParaRPr lang="en-GB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4C39687-C892-4869-B452-F4F727B58A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EC452D-85C8-46D2-93FA-90CCD7DE0B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2E413AC-0033-4B91-B3E5-414687900E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84322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F4AD81-1574-E14F-8F0D-32C28C3162C9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73571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akeaway_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AF58CE-3469-E745-820A-134FF84006C0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66109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Image with Takeaway_Nicke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411577-17FB-C649-9670-726F4CAE6C84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/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99207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akeaway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80D881-AF3F-E040-ACE4-6B37EF430415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80077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akeaway_Gunmeta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54461-5151-C04D-8440-C6989E1AC500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80543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akeaway_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7F20BE-385D-1546-8719-238B0EDC7B5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70534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 Circl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F160BF-8538-46BA-8FF8-A6466F4286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4" y="857"/>
            <a:ext cx="9141713" cy="685628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5ED1-711E-4714-9364-FF2967BF1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B9CF9E-9175-450B-AB3E-7D31F994FD2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07028" y="416471"/>
            <a:ext cx="5529944" cy="997706"/>
          </a:xfrm>
        </p:spPr>
        <p:txBody>
          <a:bodyPr anchor="b"/>
          <a:lstStyle>
            <a:lvl1pPr marL="0" indent="0" algn="ctr">
              <a:lnSpc>
                <a:spcPct val="95000"/>
              </a:lnSpc>
              <a:buNone/>
              <a:defRPr lang="en-US" sz="2100" b="0" kern="1200" spc="23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F3D35AC-624D-D544-AC29-93F242E72E1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169444" y="1830650"/>
            <a:ext cx="2805113" cy="305170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Drop in showcase</a:t>
            </a:r>
            <a:br>
              <a:rPr lang="en-US" dirty="0"/>
            </a:br>
            <a:r>
              <a:rPr lang="en-US" dirty="0"/>
              <a:t>object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B1A7AF-F3D5-A247-8FE4-3EEB17DF0D55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73120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 Squar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F160BF-8538-46BA-8FF8-A6466F4286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/>
        </p:blipFill>
        <p:spPr>
          <a:xfrm>
            <a:off x="1143" y="0"/>
            <a:ext cx="9141714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5ED1-711E-4714-9364-FF2967BF1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9292DE0-26C7-4618-80C9-C8186C225E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07028" y="416471"/>
            <a:ext cx="5529944" cy="997706"/>
          </a:xfrm>
        </p:spPr>
        <p:txBody>
          <a:bodyPr anchor="b"/>
          <a:lstStyle>
            <a:lvl1pPr marL="0" indent="0" algn="ctr">
              <a:lnSpc>
                <a:spcPct val="95000"/>
              </a:lnSpc>
              <a:buNone/>
              <a:defRPr lang="en-US" sz="2100" b="0" kern="1200" spc="23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7EC3A1C4-1BC3-884C-944A-7D0EE5819A5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918732" y="1830649"/>
            <a:ext cx="3306536" cy="305170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Drop in showcase</a:t>
            </a:r>
            <a:br>
              <a:rPr lang="en-US" dirty="0"/>
            </a:br>
            <a:r>
              <a:rPr lang="en-US" dirty="0"/>
              <a:t>object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B94F15-8CAD-6B46-AB34-F89C3C2278B8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86059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 Circ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EEBBD2-7909-4CEC-B855-1082E03422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/>
        </p:blipFill>
        <p:spPr>
          <a:xfrm>
            <a:off x="1143" y="0"/>
            <a:ext cx="9141714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5ED1-711E-4714-9364-FF2967BF1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62BC7C7-95C8-4A62-9ABD-E4235BE30AC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07028" y="416471"/>
            <a:ext cx="5529944" cy="997706"/>
          </a:xfrm>
        </p:spPr>
        <p:txBody>
          <a:bodyPr anchor="b"/>
          <a:lstStyle>
            <a:lvl1pPr marL="0" indent="0" algn="ctr">
              <a:lnSpc>
                <a:spcPct val="95000"/>
              </a:lnSpc>
              <a:buNone/>
              <a:defRPr lang="en-US" sz="2100" b="0" kern="1200" spc="23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9B3A5FF-139D-764C-B3E9-7C291A5BE13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169444" y="1830650"/>
            <a:ext cx="2805113" cy="305170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Drop in showcase</a:t>
            </a:r>
            <a:br>
              <a:rPr lang="en-US" dirty="0"/>
            </a:br>
            <a:r>
              <a:rPr lang="en-US" dirty="0"/>
              <a:t>object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9EAFA4-AEE1-6C46-B6E5-72CA3FA3C5C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10227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 Squa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EEBBD2-7909-4CEC-B855-1082E03422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/>
        </p:blipFill>
        <p:spPr>
          <a:xfrm>
            <a:off x="1143" y="0"/>
            <a:ext cx="9141714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5ED1-711E-4714-9364-FF2967BF1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490BB97-1EFB-4144-9135-DB96B5FD7F5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07028" y="416471"/>
            <a:ext cx="5529944" cy="997706"/>
          </a:xfrm>
        </p:spPr>
        <p:txBody>
          <a:bodyPr anchor="b"/>
          <a:lstStyle>
            <a:lvl1pPr marL="0" indent="0" algn="ctr">
              <a:lnSpc>
                <a:spcPct val="95000"/>
              </a:lnSpc>
              <a:buNone/>
              <a:defRPr lang="en-US" sz="2100" b="0" kern="1200" spc="23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12ABD92-6C8C-9643-918B-330DAE4D14C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918732" y="1830649"/>
            <a:ext cx="3306536" cy="305170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Drop in showcase</a:t>
            </a:r>
            <a:br>
              <a:rPr lang="en-US" dirty="0"/>
            </a:br>
            <a:r>
              <a:rPr lang="en-US" dirty="0"/>
              <a:t>object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56C6D9-5D4F-7341-B4D7-17E410105805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58093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3C34B0A-1C2A-4887-9294-5C1D0A38A8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November 2023</a:t>
            </a:r>
            <a:endParaRPr lang="en-GB" alt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2FFC688-9613-4E32-80B7-218FD81F5A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933CA27-7287-4786-B3D2-342F4ACB5C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6058778-6F47-4E07-8D0C-6A1D61C757E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36951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4">
            <a:extLst>
              <a:ext uri="{FF2B5EF4-FFF2-40B4-BE49-F238E27FC236}">
                <a16:creationId xmlns:a16="http://schemas.microsoft.com/office/drawing/2014/main" id="{C988A4B5-657E-A827-878F-6C41AF5B4316}"/>
              </a:ext>
            </a:extLst>
          </p:cNvPr>
          <p:cNvSpPr/>
          <p:nvPr userDrawn="1"/>
        </p:nvSpPr>
        <p:spPr bwMode="gray">
          <a:xfrm>
            <a:off x="5648660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1"/>
            <a:ext cx="2680667" cy="124587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D5512B1-49FB-4D22-8991-A399C53BF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5D223FAD-8C90-4F07-856D-C7765F16364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5" y="6223094"/>
            <a:ext cx="268066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010EDA-BD94-443C-AE7B-15DA27CDA5F4}"/>
              </a:ext>
            </a:extLst>
          </p:cNvPr>
          <p:cNvSpPr txBox="1"/>
          <p:nvPr userDrawn="1"/>
        </p:nvSpPr>
        <p:spPr>
          <a:xfrm>
            <a:off x="6068830" y="6478204"/>
            <a:ext cx="214575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and/or its affiliated companies – May Contain Trade Secrets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71D3C4-2064-78F0-B159-598E25F73191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6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5DDBB63F-7729-5148-8CF0-A642711E1939}"/>
              </a:ext>
            </a:extLst>
          </p:cNvPr>
          <p:cNvSpPr/>
          <p:nvPr userDrawn="1"/>
        </p:nvSpPr>
        <p:spPr bwMode="gray">
          <a:xfrm>
            <a:off x="5648660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0"/>
            <a:ext cx="2680667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D5512B1-49FB-4D22-8991-A399C53BF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C0E1CE-1768-4605-B5A2-67F3195DD6DE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DB0D856A-1CCF-412C-8CCA-E1147546037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5" y="6223094"/>
            <a:ext cx="268066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103163-FD6E-454C-AE45-8AD32972CE49}"/>
              </a:ext>
            </a:extLst>
          </p:cNvPr>
          <p:cNvSpPr txBox="1"/>
          <p:nvPr userDrawn="1"/>
        </p:nvSpPr>
        <p:spPr>
          <a:xfrm>
            <a:off x="6068830" y="6478204"/>
            <a:ext cx="214575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421483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6D6BE73-B9C8-47A2-984C-E200BA96DCB3}"/>
              </a:ext>
            </a:extLst>
          </p:cNvPr>
          <p:cNvSpPr/>
          <p:nvPr/>
        </p:nvSpPr>
        <p:spPr bwMode="gray">
          <a:xfrm>
            <a:off x="5648659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0"/>
            <a:ext cx="2680667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7476AD6-6474-493F-AC7C-EB97BA7C71B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898738-F56E-4F64-8859-882DC223BFEE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2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97866D95-F0A8-46B5-9FDE-7A9D5D88C30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5" y="6223094"/>
            <a:ext cx="268066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CB5266-98D8-4025-A040-1787B6793DF2}"/>
              </a:ext>
            </a:extLst>
          </p:cNvPr>
          <p:cNvSpPr txBox="1"/>
          <p:nvPr userDrawn="1"/>
        </p:nvSpPr>
        <p:spPr>
          <a:xfrm>
            <a:off x="6068830" y="6478204"/>
            <a:ext cx="214575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47193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F94A11C6-9E7D-344C-A93D-5B21026B69C0}"/>
              </a:ext>
            </a:extLst>
          </p:cNvPr>
          <p:cNvSpPr/>
          <p:nvPr userDrawn="1"/>
        </p:nvSpPr>
        <p:spPr bwMode="gray">
          <a:xfrm>
            <a:off x="5648660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0"/>
            <a:ext cx="2680667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C30169-2852-41FD-A7C3-4826B66A052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7A111C-26A3-4E5F-A166-2BEF32FA27C9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6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178F5B55-13E7-4483-B3E9-017D9BC0E3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5" y="6223094"/>
            <a:ext cx="268066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633CCB-0D5C-4030-9B97-6F7EFE02C69F}"/>
              </a:ext>
            </a:extLst>
          </p:cNvPr>
          <p:cNvSpPr txBox="1"/>
          <p:nvPr userDrawn="1"/>
        </p:nvSpPr>
        <p:spPr>
          <a:xfrm>
            <a:off x="6068830" y="6478204"/>
            <a:ext cx="214575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sz="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77098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Rectangle: Rounded Corners 4">
            <a:extLst>
              <a:ext uri="{FF2B5EF4-FFF2-40B4-BE49-F238E27FC236}">
                <a16:creationId xmlns:a16="http://schemas.microsoft.com/office/drawing/2014/main" id="{57AE534B-214E-4D43-850B-177FC0B91999}"/>
              </a:ext>
            </a:extLst>
          </p:cNvPr>
          <p:cNvSpPr/>
          <p:nvPr userDrawn="1"/>
        </p:nvSpPr>
        <p:spPr bwMode="gray">
          <a:xfrm>
            <a:off x="5648660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0"/>
            <a:ext cx="2680667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8B30772-61E4-4188-8773-0B3D2EF5229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904BA5AF-15E4-480F-AA8E-0691DD39DFC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5" y="6223094"/>
            <a:ext cx="268066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62E27C-1987-40F5-A769-FF9A3748939D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2B847A-F98E-4732-BDC9-A85DC2ED67AA}"/>
              </a:ext>
            </a:extLst>
          </p:cNvPr>
          <p:cNvSpPr txBox="1"/>
          <p:nvPr userDrawn="1"/>
        </p:nvSpPr>
        <p:spPr>
          <a:xfrm>
            <a:off x="6068830" y="6478204"/>
            <a:ext cx="214575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2817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1C4B26C0-2A61-AB46-AC7C-B3B9B1793936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black">
          <a:xfrm>
            <a:off x="371476" y="4743450"/>
            <a:ext cx="2666999" cy="165734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B7861F5-3EBA-4F8B-961A-D9B20FF749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8252DF1-084E-4672-B68F-141714EEA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157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1C4B26C0-2A61-AB46-AC7C-B3B9B1793936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black">
          <a:xfrm>
            <a:off x="371476" y="4743450"/>
            <a:ext cx="2666999" cy="165734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B7861F5-3EBA-4F8B-961A-D9B20FF749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8252DF1-084E-4672-B68F-141714EEA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725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C4F80DE-5D56-47D8-8FA8-D6E5D8B85FA8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accent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1475" y="4743451"/>
            <a:ext cx="2667000" cy="165734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E859372-4677-4C6F-BF6E-40E3BFADA6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435A7F3-6D74-487F-B987-EE024614BB1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841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585D67CF-1E31-BE4A-A4CA-ED13AC837827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1475" y="4743451"/>
            <a:ext cx="2667000" cy="165734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6F4D48ED-5D8A-47EE-956E-72B7EE984B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5F13055-7657-4496-81D2-B665F79B6A2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364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Rectangle: Rounded Corners 13">
            <a:extLst>
              <a:ext uri="{FF2B5EF4-FFF2-40B4-BE49-F238E27FC236}">
                <a16:creationId xmlns:a16="http://schemas.microsoft.com/office/drawing/2014/main" id="{41816CD1-1BB7-B443-8FFC-B0DBA0DF4495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1475" y="4743451"/>
            <a:ext cx="2667000" cy="165734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6F4D48ED-5D8A-47EE-956E-72B7EE984B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61C4DE6-E5D7-49BF-BE1D-0EC8FCDC68D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886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A0C2D-5E95-4491-9BC6-02C2914C90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November 2023</a:t>
            </a:r>
            <a:endParaRPr lang="en-GB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F86C1-D1B0-41E8-8B66-737E10ACF6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D30F5B-BAFC-419E-8586-A86CFFD6A7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A2EEC17A-EAB1-4A41-96DA-8B291E61E5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51868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4 Lef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171A93A8-9B5B-B64B-9A90-BE5CC8D7A646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3E8953B-95CE-B948-91CB-50695B3EA8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0285" y="2673350"/>
            <a:ext cx="1955006" cy="3497264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 marL="130302" indent="-130302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405A0419-5C48-854E-9566-19820CA0E20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128B968-E284-3340-9496-6B697CB2D54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AC13420-DD97-394B-B026-E979557BA38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9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4 Left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171A93A8-9B5B-B64B-9A90-BE5CC8D7A646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9428DF5-30F4-B144-8786-1D219A20C1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0285" y="2673350"/>
            <a:ext cx="1955006" cy="3497264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 marL="130302" indent="-130302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C61E4C8-53FE-C244-B5D0-FE99E4D05FA8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53457047-3239-F945-BD7B-E385C9ADD80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402AFBB-56F0-844A-908E-A30A3C9E954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38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4 Lef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DB42174-1A3D-4E93-A2B6-481349C97762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accent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7D1B20A-E6D5-DE4A-9690-BA7897E749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0285" y="2673350"/>
            <a:ext cx="1955006" cy="3497264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30302" indent="-13030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ubtitle">
            <a:extLst>
              <a:ext uri="{FF2B5EF4-FFF2-40B4-BE49-F238E27FC236}">
                <a16:creationId xmlns:a16="http://schemas.microsoft.com/office/drawing/2014/main" id="{F57C38EA-82FE-544D-BC2A-03C3ED4FEFF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182489EE-5829-274B-9F81-CD585E6115F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A4FDA66-F69A-A84C-81E6-655DE093CC2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09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4 Left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62DD8169-03BE-4545-AB75-752CFCB9BD19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E00799F-9070-4F48-B2FF-0AF10577B7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0285" y="2673350"/>
            <a:ext cx="1955006" cy="3497264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30302" indent="-13030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3062ABDB-8E2D-2646-84E6-58F1FAD3095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5808A874-E181-3C46-ADE3-148ABA6EEAF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713C771-62F2-0F45-B55D-865FF67EA0D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3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4 Left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3E9455E2-DBA5-444B-983B-338104922F0B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D7EA0E4-8B51-4149-A2B3-E1579FBE52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0285" y="2673350"/>
            <a:ext cx="1955006" cy="3497264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30302" indent="-13030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E14C6BC6-74EB-7B49-9E33-6B520E76044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BADBDD29-6084-FC4C-BC05-D397C443DF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2533761-7353-8947-9BE2-92591B48750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62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irc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E3E28D24-6767-9C45-ABB8-DA51DF065820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  <a:softEdge rad="0"/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EA514D3A-70CE-4812-A873-E8B92AB5CE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9274620C-1F0C-B343-A2E5-A5600D294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DB79993B-4669-3B44-8D38-0850A4815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7886FD52-112E-4B46-B4D5-B3FE4059600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CF338098-9C38-5C41-9F6E-C2DB635628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13887F-F1F6-4687-8811-699E1BCA13F4}"/>
              </a:ext>
            </a:extLst>
          </p:cNvPr>
          <p:cNvSpPr txBox="1"/>
          <p:nvPr userDrawn="1"/>
        </p:nvSpPr>
        <p:spPr>
          <a:xfrm>
            <a:off x="7070172" y="6475638"/>
            <a:ext cx="1836550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43020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ircle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E3E28D24-6767-9C45-ABB8-DA51DF065820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  <a:softEdge rad="0"/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BBA70238-BC86-4481-AEB5-B9031B3939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A2AFDEB2-8AAA-DE48-8DBA-6BF9EF6D7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61AD48BB-8517-C148-BF3A-87733F917A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920545EE-653F-B041-A734-672192C0436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BB10DE64-85FB-C740-B1EC-0DEBE80A91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11D47D-1BE2-4595-9A02-FCAD5EB91EB3}"/>
              </a:ext>
            </a:extLst>
          </p:cNvPr>
          <p:cNvSpPr txBox="1"/>
          <p:nvPr userDrawn="1"/>
        </p:nvSpPr>
        <p:spPr>
          <a:xfrm>
            <a:off x="7070172" y="6475638"/>
            <a:ext cx="1836550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40337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irc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10550D71-4DDC-433E-91D6-8DB10965057B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  <a:softEdge rad="0"/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9D5E8CCD-FCF9-4B0B-A62F-907B1C0EFC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7B246259-76D6-B74C-A64A-CCBFC5D7D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0AB770EA-5649-754F-967C-C4716DA97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681C9D64-9B88-4044-9799-D79122BD355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627AF1A1-6C92-6240-81FA-2147DD27EC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EACA4D-43F0-4FE1-BA26-E107C4AA8BA7}"/>
              </a:ext>
            </a:extLst>
          </p:cNvPr>
          <p:cNvSpPr txBox="1"/>
          <p:nvPr userDrawn="1"/>
        </p:nvSpPr>
        <p:spPr>
          <a:xfrm>
            <a:off x="7070172" y="6475638"/>
            <a:ext cx="1836550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93543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ircle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B826177F-FC3F-2F42-98BC-69EF3FD7FC45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  <a:softEdge rad="0"/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D5CEE6F9-1E4B-4C9A-946F-D83A264DC7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0B7058E8-725E-C84D-AF48-4FAF9C2EB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46859A5A-C3CA-B947-AA31-16540E8ED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82799493-50F9-C645-A15F-AF98EB7D8D5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1A833B55-A7C3-854B-BA7F-F4BD4B65F5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FB867F-175C-F748-B316-10276DFF6346}"/>
              </a:ext>
            </a:extLst>
          </p:cNvPr>
          <p:cNvSpPr txBox="1"/>
          <p:nvPr userDrawn="1"/>
        </p:nvSpPr>
        <p:spPr>
          <a:xfrm>
            <a:off x="7070172" y="6475638"/>
            <a:ext cx="1836550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08781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ircle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BAE47188-2E65-7E46-B32C-E78D883C6DCA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  <a:softEdge rad="0"/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A8F4DA7-4CDA-4E93-B875-4157AC85CA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3EA31D99-8C5B-7B44-8F12-D57457CBA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92784E52-9B2E-7748-80BB-844DED7D2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260A92EA-6842-964F-864F-6425261A078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EE566E6D-F0F7-6449-A21D-F146C5051B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F57A78-9BA0-4F58-B7F7-7758910F55B1}"/>
              </a:ext>
            </a:extLst>
          </p:cNvPr>
          <p:cNvSpPr txBox="1"/>
          <p:nvPr userDrawn="1"/>
        </p:nvSpPr>
        <p:spPr>
          <a:xfrm>
            <a:off x="7070172" y="6475638"/>
            <a:ext cx="1836550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11328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F4FFA-7CBB-4BED-8002-05D415428E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November 2023</a:t>
            </a:r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ED55F-DE47-4B7D-B013-E46C475092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228FD3-0ADC-4BF3-9A41-2994D88922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697E2182-2EB9-4C7C-9FBE-667E76C7165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71195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AB543E5-A8C2-415A-B513-83E9DDD7D875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bg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8E31F24-408B-034C-891A-D4CD9B80A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5700CA-9E56-0709-F89D-C4E99A267658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73267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B302BC-4858-4EC1-8EB4-20A8B1481437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accent6">
              <a:lumMod val="40000"/>
              <a:lumOff val="60000"/>
            </a:schemeClr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FF450D-4022-72EA-97D4-4C2A7D1CEAD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53615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48B92C6-8BAB-46BE-82E1-29A041E97FB8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accent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3EDA90E-CAE4-B04E-BBDA-181C0E0E0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2" name="Subtitle">
            <a:extLst>
              <a:ext uri="{FF2B5EF4-FFF2-40B4-BE49-F238E27FC236}">
                <a16:creationId xmlns:a16="http://schemas.microsoft.com/office/drawing/2014/main" id="{12BC0725-E8C3-0C43-AD45-92349F42DC34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1116F4-BD7A-EC36-6183-633ACC7CF35E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31211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FEC0451-770B-4070-ACD4-0882A0095A6A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accent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46569433-1D23-43C7-A01E-9C6E2975369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E55F0E-7B10-4FDF-B5BD-AF1860F2B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2FAD12-681E-7873-D4F9-CF2B54ECBDBA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51089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50B61F-2463-4E12-B05F-5C04B8EA8B59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tx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0BF73236-9A00-4737-B99F-8D917394A1B3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43BC7C6-A8F1-4D02-91D6-CBA0AF9DA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3C9B4C-AE7E-43E6-8F17-29900FA9155A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40099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Whit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AB543E5-A8C2-415A-B513-83E9DDD7D875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FAFBFC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1D5F09-2CE5-A8D8-9997-166E3D321FB0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53118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Nickel 2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B302BC-4858-4EC1-8EB4-20A8B1481437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D3DAE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791B87-171D-B840-B21D-BA358261FEF8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44889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Blu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48B92C6-8BAB-46BE-82E1-29A041E97FB8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214DC9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26C2B330-CA81-4AC8-9295-95D8B999A52E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DAEEFC9-1B97-4F96-826D-993D38DFD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21DA7D-2853-DA40-A8E7-3023F80F1BDE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96118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Gun Metal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FEC0451-770B-4070-ACD4-0882A0095A6A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44536C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46569433-1D23-43C7-A01E-9C6E2975369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E55F0E-7B10-4FDF-B5BD-AF1860F2B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B99F37-6FCD-294A-A33C-5CBA2E7B9788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20455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Midnigh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50B61F-2463-4E12-B05F-5C04B8EA8B59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092139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0BF73236-9A00-4737-B99F-8D917394A1B3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43BC7C6-A8F1-4D02-91D6-CBA0AF9DA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DC50CB-427A-2049-BC78-11BFEDC94C1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25587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29.xml"/><Relationship Id="rId21" Type="http://schemas.openxmlformats.org/officeDocument/2006/relationships/slideLayout" Target="../slideLayouts/slideLayout33.xml"/><Relationship Id="rId42" Type="http://schemas.openxmlformats.org/officeDocument/2006/relationships/slideLayout" Target="../slideLayouts/slideLayout54.xml"/><Relationship Id="rId63" Type="http://schemas.openxmlformats.org/officeDocument/2006/relationships/slideLayout" Target="../slideLayouts/slideLayout75.xml"/><Relationship Id="rId84" Type="http://schemas.openxmlformats.org/officeDocument/2006/relationships/slideLayout" Target="../slideLayouts/slideLayout96.xml"/><Relationship Id="rId138" Type="http://schemas.openxmlformats.org/officeDocument/2006/relationships/slideLayout" Target="../slideLayouts/slideLayout150.xml"/><Relationship Id="rId159" Type="http://schemas.openxmlformats.org/officeDocument/2006/relationships/slideLayout" Target="../slideLayouts/slideLayout171.xml"/><Relationship Id="rId170" Type="http://schemas.openxmlformats.org/officeDocument/2006/relationships/slideLayout" Target="../slideLayouts/slideLayout182.xml"/><Relationship Id="rId191" Type="http://schemas.openxmlformats.org/officeDocument/2006/relationships/slideLayout" Target="../slideLayouts/slideLayout203.xml"/><Relationship Id="rId205" Type="http://schemas.openxmlformats.org/officeDocument/2006/relationships/slideLayout" Target="../slideLayouts/slideLayout217.xml"/><Relationship Id="rId107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23.xml"/><Relationship Id="rId32" Type="http://schemas.openxmlformats.org/officeDocument/2006/relationships/slideLayout" Target="../slideLayouts/slideLayout44.xml"/><Relationship Id="rId53" Type="http://schemas.openxmlformats.org/officeDocument/2006/relationships/slideLayout" Target="../slideLayouts/slideLayout65.xml"/><Relationship Id="rId74" Type="http://schemas.openxmlformats.org/officeDocument/2006/relationships/slideLayout" Target="../slideLayouts/slideLayout86.xml"/><Relationship Id="rId128" Type="http://schemas.openxmlformats.org/officeDocument/2006/relationships/slideLayout" Target="../slideLayouts/slideLayout140.xml"/><Relationship Id="rId149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7.xml"/><Relationship Id="rId95" Type="http://schemas.openxmlformats.org/officeDocument/2006/relationships/slideLayout" Target="../slideLayouts/slideLayout107.xml"/><Relationship Id="rId160" Type="http://schemas.openxmlformats.org/officeDocument/2006/relationships/slideLayout" Target="../slideLayouts/slideLayout172.xml"/><Relationship Id="rId181" Type="http://schemas.openxmlformats.org/officeDocument/2006/relationships/slideLayout" Target="../slideLayouts/slideLayout193.xml"/><Relationship Id="rId22" Type="http://schemas.openxmlformats.org/officeDocument/2006/relationships/slideLayout" Target="../slideLayouts/slideLayout34.xml"/><Relationship Id="rId43" Type="http://schemas.openxmlformats.org/officeDocument/2006/relationships/slideLayout" Target="../slideLayouts/slideLayout55.xml"/><Relationship Id="rId64" Type="http://schemas.openxmlformats.org/officeDocument/2006/relationships/slideLayout" Target="../slideLayouts/slideLayout76.xml"/><Relationship Id="rId118" Type="http://schemas.openxmlformats.org/officeDocument/2006/relationships/slideLayout" Target="../slideLayouts/slideLayout130.xml"/><Relationship Id="rId139" Type="http://schemas.openxmlformats.org/officeDocument/2006/relationships/slideLayout" Target="../slideLayouts/slideLayout151.xml"/><Relationship Id="rId85" Type="http://schemas.openxmlformats.org/officeDocument/2006/relationships/slideLayout" Target="../slideLayouts/slideLayout97.xml"/><Relationship Id="rId150" Type="http://schemas.openxmlformats.org/officeDocument/2006/relationships/slideLayout" Target="../slideLayouts/slideLayout162.xml"/><Relationship Id="rId171" Type="http://schemas.openxmlformats.org/officeDocument/2006/relationships/slideLayout" Target="../slideLayouts/slideLayout183.xml"/><Relationship Id="rId192" Type="http://schemas.openxmlformats.org/officeDocument/2006/relationships/slideLayout" Target="../slideLayouts/slideLayout204.xml"/><Relationship Id="rId206" Type="http://schemas.openxmlformats.org/officeDocument/2006/relationships/slideLayout" Target="../slideLayouts/slideLayout218.xml"/><Relationship Id="rId12" Type="http://schemas.openxmlformats.org/officeDocument/2006/relationships/slideLayout" Target="../slideLayouts/slideLayout24.xml"/><Relationship Id="rId33" Type="http://schemas.openxmlformats.org/officeDocument/2006/relationships/slideLayout" Target="../slideLayouts/slideLayout45.xml"/><Relationship Id="rId108" Type="http://schemas.openxmlformats.org/officeDocument/2006/relationships/slideLayout" Target="../slideLayouts/slideLayout120.xml"/><Relationship Id="rId129" Type="http://schemas.openxmlformats.org/officeDocument/2006/relationships/slideLayout" Target="../slideLayouts/slideLayout141.xml"/><Relationship Id="rId54" Type="http://schemas.openxmlformats.org/officeDocument/2006/relationships/slideLayout" Target="../slideLayouts/slideLayout66.xml"/><Relationship Id="rId75" Type="http://schemas.openxmlformats.org/officeDocument/2006/relationships/slideLayout" Target="../slideLayouts/slideLayout87.xml"/><Relationship Id="rId96" Type="http://schemas.openxmlformats.org/officeDocument/2006/relationships/slideLayout" Target="../slideLayouts/slideLayout108.xml"/><Relationship Id="rId140" Type="http://schemas.openxmlformats.org/officeDocument/2006/relationships/slideLayout" Target="../slideLayouts/slideLayout152.xml"/><Relationship Id="rId161" Type="http://schemas.openxmlformats.org/officeDocument/2006/relationships/slideLayout" Target="../slideLayouts/slideLayout173.xml"/><Relationship Id="rId182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35.xml"/><Relationship Id="rId119" Type="http://schemas.openxmlformats.org/officeDocument/2006/relationships/slideLayout" Target="../slideLayouts/slideLayout131.xml"/><Relationship Id="rId44" Type="http://schemas.openxmlformats.org/officeDocument/2006/relationships/slideLayout" Target="../slideLayouts/slideLayout56.xml"/><Relationship Id="rId65" Type="http://schemas.openxmlformats.org/officeDocument/2006/relationships/slideLayout" Target="../slideLayouts/slideLayout77.xml"/><Relationship Id="rId86" Type="http://schemas.openxmlformats.org/officeDocument/2006/relationships/slideLayout" Target="../slideLayouts/slideLayout98.xml"/><Relationship Id="rId130" Type="http://schemas.openxmlformats.org/officeDocument/2006/relationships/slideLayout" Target="../slideLayouts/slideLayout142.xml"/><Relationship Id="rId151" Type="http://schemas.openxmlformats.org/officeDocument/2006/relationships/slideLayout" Target="../slideLayouts/slideLayout163.xml"/><Relationship Id="rId172" Type="http://schemas.openxmlformats.org/officeDocument/2006/relationships/slideLayout" Target="../slideLayouts/slideLayout184.xml"/><Relationship Id="rId193" Type="http://schemas.openxmlformats.org/officeDocument/2006/relationships/slideLayout" Target="../slideLayouts/slideLayout205.xml"/><Relationship Id="rId207" Type="http://schemas.openxmlformats.org/officeDocument/2006/relationships/slideLayout" Target="../slideLayouts/slideLayout219.xml"/><Relationship Id="rId13" Type="http://schemas.openxmlformats.org/officeDocument/2006/relationships/slideLayout" Target="../slideLayouts/slideLayout25.xml"/><Relationship Id="rId109" Type="http://schemas.openxmlformats.org/officeDocument/2006/relationships/slideLayout" Target="../slideLayouts/slideLayout121.xml"/><Relationship Id="rId34" Type="http://schemas.openxmlformats.org/officeDocument/2006/relationships/slideLayout" Target="../slideLayouts/slideLayout46.xml"/><Relationship Id="rId55" Type="http://schemas.openxmlformats.org/officeDocument/2006/relationships/slideLayout" Target="../slideLayouts/slideLayout67.xml"/><Relationship Id="rId76" Type="http://schemas.openxmlformats.org/officeDocument/2006/relationships/slideLayout" Target="../slideLayouts/slideLayout88.xml"/><Relationship Id="rId97" Type="http://schemas.openxmlformats.org/officeDocument/2006/relationships/slideLayout" Target="../slideLayouts/slideLayout109.xml"/><Relationship Id="rId120" Type="http://schemas.openxmlformats.org/officeDocument/2006/relationships/slideLayout" Target="../slideLayouts/slideLayout132.xml"/><Relationship Id="rId141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9.xml"/><Relationship Id="rId162" Type="http://schemas.openxmlformats.org/officeDocument/2006/relationships/slideLayout" Target="../slideLayouts/slideLayout174.xml"/><Relationship Id="rId183" Type="http://schemas.openxmlformats.org/officeDocument/2006/relationships/slideLayout" Target="../slideLayouts/slideLayout195.xml"/><Relationship Id="rId24" Type="http://schemas.openxmlformats.org/officeDocument/2006/relationships/slideLayout" Target="../slideLayouts/slideLayout36.xml"/><Relationship Id="rId45" Type="http://schemas.openxmlformats.org/officeDocument/2006/relationships/slideLayout" Target="../slideLayouts/slideLayout57.xml"/><Relationship Id="rId66" Type="http://schemas.openxmlformats.org/officeDocument/2006/relationships/slideLayout" Target="../slideLayouts/slideLayout78.xml"/><Relationship Id="rId87" Type="http://schemas.openxmlformats.org/officeDocument/2006/relationships/slideLayout" Target="../slideLayouts/slideLayout99.xml"/><Relationship Id="rId110" Type="http://schemas.openxmlformats.org/officeDocument/2006/relationships/slideLayout" Target="../slideLayouts/slideLayout122.xml"/><Relationship Id="rId131" Type="http://schemas.openxmlformats.org/officeDocument/2006/relationships/slideLayout" Target="../slideLayouts/slideLayout143.xml"/><Relationship Id="rId152" Type="http://schemas.openxmlformats.org/officeDocument/2006/relationships/slideLayout" Target="../slideLayouts/slideLayout164.xml"/><Relationship Id="rId173" Type="http://schemas.openxmlformats.org/officeDocument/2006/relationships/slideLayout" Target="../slideLayouts/slideLayout185.xml"/><Relationship Id="rId194" Type="http://schemas.openxmlformats.org/officeDocument/2006/relationships/slideLayout" Target="../slideLayouts/slideLayout206.xml"/><Relationship Id="rId208" Type="http://schemas.openxmlformats.org/officeDocument/2006/relationships/slideLayout" Target="../slideLayouts/slideLayout220.xml"/><Relationship Id="rId1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26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56" Type="http://schemas.openxmlformats.org/officeDocument/2006/relationships/slideLayout" Target="../slideLayouts/slideLayout68.xml"/><Relationship Id="rId77" Type="http://schemas.openxmlformats.org/officeDocument/2006/relationships/slideLayout" Target="../slideLayouts/slideLayout89.xml"/><Relationship Id="rId100" Type="http://schemas.openxmlformats.org/officeDocument/2006/relationships/slideLayout" Target="../slideLayouts/slideLayout112.xml"/><Relationship Id="rId105" Type="http://schemas.openxmlformats.org/officeDocument/2006/relationships/slideLayout" Target="../slideLayouts/slideLayout117.xml"/><Relationship Id="rId126" Type="http://schemas.openxmlformats.org/officeDocument/2006/relationships/slideLayout" Target="../slideLayouts/slideLayout138.xml"/><Relationship Id="rId147" Type="http://schemas.openxmlformats.org/officeDocument/2006/relationships/slideLayout" Target="../slideLayouts/slideLayout159.xml"/><Relationship Id="rId168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72" Type="http://schemas.openxmlformats.org/officeDocument/2006/relationships/slideLayout" Target="../slideLayouts/slideLayout84.xml"/><Relationship Id="rId93" Type="http://schemas.openxmlformats.org/officeDocument/2006/relationships/slideLayout" Target="../slideLayouts/slideLayout105.xml"/><Relationship Id="rId98" Type="http://schemas.openxmlformats.org/officeDocument/2006/relationships/slideLayout" Target="../slideLayouts/slideLayout110.xml"/><Relationship Id="rId121" Type="http://schemas.openxmlformats.org/officeDocument/2006/relationships/slideLayout" Target="../slideLayouts/slideLayout133.xml"/><Relationship Id="rId142" Type="http://schemas.openxmlformats.org/officeDocument/2006/relationships/slideLayout" Target="../slideLayouts/slideLayout154.xml"/><Relationship Id="rId163" Type="http://schemas.openxmlformats.org/officeDocument/2006/relationships/slideLayout" Target="../slideLayouts/slideLayout175.xml"/><Relationship Id="rId184" Type="http://schemas.openxmlformats.org/officeDocument/2006/relationships/slideLayout" Target="../slideLayouts/slideLayout196.xml"/><Relationship Id="rId189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15.xml"/><Relationship Id="rId25" Type="http://schemas.openxmlformats.org/officeDocument/2006/relationships/slideLayout" Target="../slideLayouts/slideLayout37.xml"/><Relationship Id="rId46" Type="http://schemas.openxmlformats.org/officeDocument/2006/relationships/slideLayout" Target="../slideLayouts/slideLayout58.xml"/><Relationship Id="rId67" Type="http://schemas.openxmlformats.org/officeDocument/2006/relationships/slideLayout" Target="../slideLayouts/slideLayout79.xml"/><Relationship Id="rId116" Type="http://schemas.openxmlformats.org/officeDocument/2006/relationships/slideLayout" Target="../slideLayouts/slideLayout128.xml"/><Relationship Id="rId137" Type="http://schemas.openxmlformats.org/officeDocument/2006/relationships/slideLayout" Target="../slideLayouts/slideLayout149.xml"/><Relationship Id="rId158" Type="http://schemas.openxmlformats.org/officeDocument/2006/relationships/slideLayout" Target="../slideLayouts/slideLayout170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62" Type="http://schemas.openxmlformats.org/officeDocument/2006/relationships/slideLayout" Target="../slideLayouts/slideLayout74.xml"/><Relationship Id="rId83" Type="http://schemas.openxmlformats.org/officeDocument/2006/relationships/slideLayout" Target="../slideLayouts/slideLayout95.xml"/><Relationship Id="rId88" Type="http://schemas.openxmlformats.org/officeDocument/2006/relationships/slideLayout" Target="../slideLayouts/slideLayout100.xml"/><Relationship Id="rId111" Type="http://schemas.openxmlformats.org/officeDocument/2006/relationships/slideLayout" Target="../slideLayouts/slideLayout123.xml"/><Relationship Id="rId132" Type="http://schemas.openxmlformats.org/officeDocument/2006/relationships/slideLayout" Target="../slideLayouts/slideLayout144.xml"/><Relationship Id="rId153" Type="http://schemas.openxmlformats.org/officeDocument/2006/relationships/slideLayout" Target="../slideLayouts/slideLayout165.xml"/><Relationship Id="rId174" Type="http://schemas.openxmlformats.org/officeDocument/2006/relationships/slideLayout" Target="../slideLayouts/slideLayout186.xml"/><Relationship Id="rId179" Type="http://schemas.openxmlformats.org/officeDocument/2006/relationships/slideLayout" Target="../slideLayouts/slideLayout191.xml"/><Relationship Id="rId195" Type="http://schemas.openxmlformats.org/officeDocument/2006/relationships/slideLayout" Target="../slideLayouts/slideLayout207.xml"/><Relationship Id="rId209" Type="http://schemas.openxmlformats.org/officeDocument/2006/relationships/slideLayout" Target="../slideLayouts/slideLayout221.xml"/><Relationship Id="rId190" Type="http://schemas.openxmlformats.org/officeDocument/2006/relationships/slideLayout" Target="../slideLayouts/slideLayout202.xml"/><Relationship Id="rId204" Type="http://schemas.openxmlformats.org/officeDocument/2006/relationships/slideLayout" Target="../slideLayouts/slideLayout216.xml"/><Relationship Id="rId15" Type="http://schemas.openxmlformats.org/officeDocument/2006/relationships/slideLayout" Target="../slideLayouts/slideLayout27.xml"/><Relationship Id="rId36" Type="http://schemas.openxmlformats.org/officeDocument/2006/relationships/slideLayout" Target="../slideLayouts/slideLayout48.xml"/><Relationship Id="rId57" Type="http://schemas.openxmlformats.org/officeDocument/2006/relationships/slideLayout" Target="../slideLayouts/slideLayout69.xml"/><Relationship Id="rId106" Type="http://schemas.openxmlformats.org/officeDocument/2006/relationships/slideLayout" Target="../slideLayouts/slideLayout118.xml"/><Relationship Id="rId127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43.xml"/><Relationship Id="rId52" Type="http://schemas.openxmlformats.org/officeDocument/2006/relationships/slideLayout" Target="../slideLayouts/slideLayout64.xml"/><Relationship Id="rId73" Type="http://schemas.openxmlformats.org/officeDocument/2006/relationships/slideLayout" Target="../slideLayouts/slideLayout85.xml"/><Relationship Id="rId78" Type="http://schemas.openxmlformats.org/officeDocument/2006/relationships/slideLayout" Target="../slideLayouts/slideLayout90.xml"/><Relationship Id="rId94" Type="http://schemas.openxmlformats.org/officeDocument/2006/relationships/slideLayout" Target="../slideLayouts/slideLayout106.xml"/><Relationship Id="rId99" Type="http://schemas.openxmlformats.org/officeDocument/2006/relationships/slideLayout" Target="../slideLayouts/slideLayout111.xml"/><Relationship Id="rId101" Type="http://schemas.openxmlformats.org/officeDocument/2006/relationships/slideLayout" Target="../slideLayouts/slideLayout113.xml"/><Relationship Id="rId122" Type="http://schemas.openxmlformats.org/officeDocument/2006/relationships/slideLayout" Target="../slideLayouts/slideLayout134.xml"/><Relationship Id="rId143" Type="http://schemas.openxmlformats.org/officeDocument/2006/relationships/slideLayout" Target="../slideLayouts/slideLayout155.xml"/><Relationship Id="rId148" Type="http://schemas.openxmlformats.org/officeDocument/2006/relationships/slideLayout" Target="../slideLayouts/slideLayout160.xml"/><Relationship Id="rId164" Type="http://schemas.openxmlformats.org/officeDocument/2006/relationships/slideLayout" Target="../slideLayouts/slideLayout176.xml"/><Relationship Id="rId169" Type="http://schemas.openxmlformats.org/officeDocument/2006/relationships/slideLayout" Target="../slideLayouts/slideLayout181.xml"/><Relationship Id="rId185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80" Type="http://schemas.openxmlformats.org/officeDocument/2006/relationships/slideLayout" Target="../slideLayouts/slideLayout192.xml"/><Relationship Id="rId210" Type="http://schemas.openxmlformats.org/officeDocument/2006/relationships/slideLayout" Target="../slideLayouts/slideLayout222.xml"/><Relationship Id="rId26" Type="http://schemas.openxmlformats.org/officeDocument/2006/relationships/slideLayout" Target="../slideLayouts/slideLayout38.xml"/><Relationship Id="rId47" Type="http://schemas.openxmlformats.org/officeDocument/2006/relationships/slideLayout" Target="../slideLayouts/slideLayout59.xml"/><Relationship Id="rId68" Type="http://schemas.openxmlformats.org/officeDocument/2006/relationships/slideLayout" Target="../slideLayouts/slideLayout80.xml"/><Relationship Id="rId89" Type="http://schemas.openxmlformats.org/officeDocument/2006/relationships/slideLayout" Target="../slideLayouts/slideLayout101.xml"/><Relationship Id="rId112" Type="http://schemas.openxmlformats.org/officeDocument/2006/relationships/slideLayout" Target="../slideLayouts/slideLayout124.xml"/><Relationship Id="rId133" Type="http://schemas.openxmlformats.org/officeDocument/2006/relationships/slideLayout" Target="../slideLayouts/slideLayout145.xml"/><Relationship Id="rId154" Type="http://schemas.openxmlformats.org/officeDocument/2006/relationships/slideLayout" Target="../slideLayouts/slideLayout166.xml"/><Relationship Id="rId175" Type="http://schemas.openxmlformats.org/officeDocument/2006/relationships/slideLayout" Target="../slideLayouts/slideLayout187.xml"/><Relationship Id="rId196" Type="http://schemas.openxmlformats.org/officeDocument/2006/relationships/slideLayout" Target="../slideLayouts/slideLayout208.xml"/><Relationship Id="rId200" Type="http://schemas.openxmlformats.org/officeDocument/2006/relationships/slideLayout" Target="../slideLayouts/slideLayout212.xml"/><Relationship Id="rId16" Type="http://schemas.openxmlformats.org/officeDocument/2006/relationships/slideLayout" Target="../slideLayouts/slideLayout28.xml"/><Relationship Id="rId37" Type="http://schemas.openxmlformats.org/officeDocument/2006/relationships/slideLayout" Target="../slideLayouts/slideLayout49.xml"/><Relationship Id="rId58" Type="http://schemas.openxmlformats.org/officeDocument/2006/relationships/slideLayout" Target="../slideLayouts/slideLayout70.xml"/><Relationship Id="rId79" Type="http://schemas.openxmlformats.org/officeDocument/2006/relationships/slideLayout" Target="../slideLayouts/slideLayout91.xml"/><Relationship Id="rId102" Type="http://schemas.openxmlformats.org/officeDocument/2006/relationships/slideLayout" Target="../slideLayouts/slideLayout114.xml"/><Relationship Id="rId123" Type="http://schemas.openxmlformats.org/officeDocument/2006/relationships/slideLayout" Target="../slideLayouts/slideLayout135.xml"/><Relationship Id="rId144" Type="http://schemas.openxmlformats.org/officeDocument/2006/relationships/slideLayout" Target="../slideLayouts/slideLayout156.xml"/><Relationship Id="rId90" Type="http://schemas.openxmlformats.org/officeDocument/2006/relationships/slideLayout" Target="../slideLayouts/slideLayout102.xml"/><Relationship Id="rId165" Type="http://schemas.openxmlformats.org/officeDocument/2006/relationships/slideLayout" Target="../slideLayouts/slideLayout177.xml"/><Relationship Id="rId186" Type="http://schemas.openxmlformats.org/officeDocument/2006/relationships/slideLayout" Target="../slideLayouts/slideLayout198.xml"/><Relationship Id="rId211" Type="http://schemas.openxmlformats.org/officeDocument/2006/relationships/slideLayout" Target="../slideLayouts/slideLayout223.xml"/><Relationship Id="rId27" Type="http://schemas.openxmlformats.org/officeDocument/2006/relationships/slideLayout" Target="../slideLayouts/slideLayout39.xml"/><Relationship Id="rId48" Type="http://schemas.openxmlformats.org/officeDocument/2006/relationships/slideLayout" Target="../slideLayouts/slideLayout60.xml"/><Relationship Id="rId69" Type="http://schemas.openxmlformats.org/officeDocument/2006/relationships/slideLayout" Target="../slideLayouts/slideLayout81.xml"/><Relationship Id="rId113" Type="http://schemas.openxmlformats.org/officeDocument/2006/relationships/slideLayout" Target="../slideLayouts/slideLayout125.xml"/><Relationship Id="rId134" Type="http://schemas.openxmlformats.org/officeDocument/2006/relationships/slideLayout" Target="../slideLayouts/slideLayout146.xml"/><Relationship Id="rId80" Type="http://schemas.openxmlformats.org/officeDocument/2006/relationships/slideLayout" Target="../slideLayouts/slideLayout92.xml"/><Relationship Id="rId155" Type="http://schemas.openxmlformats.org/officeDocument/2006/relationships/slideLayout" Target="../slideLayouts/slideLayout167.xml"/><Relationship Id="rId176" Type="http://schemas.openxmlformats.org/officeDocument/2006/relationships/slideLayout" Target="../slideLayouts/slideLayout188.xml"/><Relationship Id="rId197" Type="http://schemas.openxmlformats.org/officeDocument/2006/relationships/slideLayout" Target="../slideLayouts/slideLayout209.xml"/><Relationship Id="rId201" Type="http://schemas.openxmlformats.org/officeDocument/2006/relationships/slideLayout" Target="../slideLayouts/slideLayout213.xml"/><Relationship Id="rId17" Type="http://schemas.openxmlformats.org/officeDocument/2006/relationships/slideLayout" Target="../slideLayouts/slideLayout29.xml"/><Relationship Id="rId38" Type="http://schemas.openxmlformats.org/officeDocument/2006/relationships/slideLayout" Target="../slideLayouts/slideLayout50.xml"/><Relationship Id="rId59" Type="http://schemas.openxmlformats.org/officeDocument/2006/relationships/slideLayout" Target="../slideLayouts/slideLayout71.xml"/><Relationship Id="rId103" Type="http://schemas.openxmlformats.org/officeDocument/2006/relationships/slideLayout" Target="../slideLayouts/slideLayout115.xml"/><Relationship Id="rId124" Type="http://schemas.openxmlformats.org/officeDocument/2006/relationships/slideLayout" Target="../slideLayouts/slideLayout136.xml"/><Relationship Id="rId70" Type="http://schemas.openxmlformats.org/officeDocument/2006/relationships/slideLayout" Target="../slideLayouts/slideLayout82.xml"/><Relationship Id="rId91" Type="http://schemas.openxmlformats.org/officeDocument/2006/relationships/slideLayout" Target="../slideLayouts/slideLayout103.xml"/><Relationship Id="rId145" Type="http://schemas.openxmlformats.org/officeDocument/2006/relationships/slideLayout" Target="../slideLayouts/slideLayout157.xml"/><Relationship Id="rId166" Type="http://schemas.openxmlformats.org/officeDocument/2006/relationships/slideLayout" Target="../slideLayouts/slideLayout178.xml"/><Relationship Id="rId187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3.xml"/><Relationship Id="rId212" Type="http://schemas.openxmlformats.org/officeDocument/2006/relationships/slideLayout" Target="../slideLayouts/slideLayout224.xml"/><Relationship Id="rId28" Type="http://schemas.openxmlformats.org/officeDocument/2006/relationships/slideLayout" Target="../slideLayouts/slideLayout40.xml"/><Relationship Id="rId49" Type="http://schemas.openxmlformats.org/officeDocument/2006/relationships/slideLayout" Target="../slideLayouts/slideLayout61.xml"/><Relationship Id="rId114" Type="http://schemas.openxmlformats.org/officeDocument/2006/relationships/slideLayout" Target="../slideLayouts/slideLayout126.xml"/><Relationship Id="rId60" Type="http://schemas.openxmlformats.org/officeDocument/2006/relationships/slideLayout" Target="../slideLayouts/slideLayout72.xml"/><Relationship Id="rId81" Type="http://schemas.openxmlformats.org/officeDocument/2006/relationships/slideLayout" Target="../slideLayouts/slideLayout93.xml"/><Relationship Id="rId135" Type="http://schemas.openxmlformats.org/officeDocument/2006/relationships/slideLayout" Target="../slideLayouts/slideLayout147.xml"/><Relationship Id="rId156" Type="http://schemas.openxmlformats.org/officeDocument/2006/relationships/slideLayout" Target="../slideLayouts/slideLayout168.xml"/><Relationship Id="rId177" Type="http://schemas.openxmlformats.org/officeDocument/2006/relationships/slideLayout" Target="../slideLayouts/slideLayout189.xml"/><Relationship Id="rId198" Type="http://schemas.openxmlformats.org/officeDocument/2006/relationships/slideLayout" Target="../slideLayouts/slideLayout210.xml"/><Relationship Id="rId202" Type="http://schemas.openxmlformats.org/officeDocument/2006/relationships/slideLayout" Target="../slideLayouts/slideLayout214.xml"/><Relationship Id="rId18" Type="http://schemas.openxmlformats.org/officeDocument/2006/relationships/slideLayout" Target="../slideLayouts/slideLayout30.xml"/><Relationship Id="rId39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62.xml"/><Relationship Id="rId104" Type="http://schemas.openxmlformats.org/officeDocument/2006/relationships/slideLayout" Target="../slideLayouts/slideLayout116.xml"/><Relationship Id="rId125" Type="http://schemas.openxmlformats.org/officeDocument/2006/relationships/slideLayout" Target="../slideLayouts/slideLayout137.xml"/><Relationship Id="rId146" Type="http://schemas.openxmlformats.org/officeDocument/2006/relationships/slideLayout" Target="../slideLayouts/slideLayout158.xml"/><Relationship Id="rId167" Type="http://schemas.openxmlformats.org/officeDocument/2006/relationships/slideLayout" Target="../slideLayouts/slideLayout179.xml"/><Relationship Id="rId188" Type="http://schemas.openxmlformats.org/officeDocument/2006/relationships/slideLayout" Target="../slideLayouts/slideLayout200.xml"/><Relationship Id="rId71" Type="http://schemas.openxmlformats.org/officeDocument/2006/relationships/slideLayout" Target="../slideLayouts/slideLayout83.xml"/><Relationship Id="rId92" Type="http://schemas.openxmlformats.org/officeDocument/2006/relationships/slideLayout" Target="../slideLayouts/slideLayout104.xml"/><Relationship Id="rId21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29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52.xml"/><Relationship Id="rId115" Type="http://schemas.openxmlformats.org/officeDocument/2006/relationships/slideLayout" Target="../slideLayouts/slideLayout127.xml"/><Relationship Id="rId136" Type="http://schemas.openxmlformats.org/officeDocument/2006/relationships/slideLayout" Target="../slideLayouts/slideLayout148.xml"/><Relationship Id="rId157" Type="http://schemas.openxmlformats.org/officeDocument/2006/relationships/slideLayout" Target="../slideLayouts/slideLayout169.xml"/><Relationship Id="rId178" Type="http://schemas.openxmlformats.org/officeDocument/2006/relationships/slideLayout" Target="../slideLayouts/slideLayout190.xml"/><Relationship Id="rId61" Type="http://schemas.openxmlformats.org/officeDocument/2006/relationships/slideLayout" Target="../slideLayouts/slideLayout73.xml"/><Relationship Id="rId82" Type="http://schemas.openxmlformats.org/officeDocument/2006/relationships/slideLayout" Target="../slideLayouts/slideLayout94.xml"/><Relationship Id="rId199" Type="http://schemas.openxmlformats.org/officeDocument/2006/relationships/slideLayout" Target="../slideLayouts/slideLayout211.xml"/><Relationship Id="rId203" Type="http://schemas.openxmlformats.org/officeDocument/2006/relationships/slideLayout" Target="../slideLayouts/slideLayout2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B4A7A8C-72DF-41BA-8169-B042054B5E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8C2B0C1-6B28-42F7-BBBE-C47739494A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CADB04A-8BC5-4077-AD64-B68ADEED30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68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en-US" altLang="en-US"/>
              <a:t>November 2023</a:t>
            </a:r>
            <a:endParaRPr lang="en-GB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8AB3E98-49DA-464A-B03C-7E5902DC0D5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447471" y="6475413"/>
            <a:ext cx="109645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  <a:endParaRPr lang="en-GB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EC7A05B-326C-4C35-B0D7-96B86EFC79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B49C4EAE-3D00-4EB7-8462-25329E06137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F47EBAF5-52AC-49CF-A3FD-31E596F2D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9148" y="331014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defRPr/>
            </a:pPr>
            <a:r>
              <a:rPr lang="en-GB" altLang="en-US" sz="1800" b="1" dirty="0"/>
              <a:t>doc.: IEEE 802.11-23/1988r2</a:t>
            </a: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FDC60003-D664-41D3-9C89-AA78BAF9E52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8031D55B-1F73-4D59-B8F1-227F435EA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 dirty="0"/>
              <a:t>Submission</a:t>
            </a:r>
          </a:p>
        </p:txBody>
      </p:sp>
      <p:sp>
        <p:nvSpPr>
          <p:cNvPr id="1034" name="Line 10">
            <a:extLst>
              <a:ext uri="{FF2B5EF4-FFF2-40B4-BE49-F238E27FC236}">
                <a16:creationId xmlns:a16="http://schemas.microsoft.com/office/drawing/2014/main" id="{A5E172D9-FA67-45B8-9FE7-7DF4FC3AC9D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60" r:id="rId1"/>
    <p:sldLayoutId id="2147485761" r:id="rId2"/>
    <p:sldLayoutId id="2147485762" r:id="rId3"/>
    <p:sldLayoutId id="2147485763" r:id="rId4"/>
    <p:sldLayoutId id="2147485764" r:id="rId5"/>
    <p:sldLayoutId id="2147485765" r:id="rId6"/>
    <p:sldLayoutId id="2147485766" r:id="rId7"/>
    <p:sldLayoutId id="2147485767" r:id="rId8"/>
    <p:sldLayoutId id="2147485768" r:id="rId9"/>
    <p:sldLayoutId id="2147485769" r:id="rId10"/>
    <p:sldLayoutId id="2147485770" r:id="rId11"/>
    <p:sldLayoutId id="2147485772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872A47-0E6B-4F8D-925D-0C1725B22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19072"/>
            <a:ext cx="8390333" cy="46817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5" y="733120"/>
            <a:ext cx="8390334" cy="27148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8" name="TextBox 97"/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149C81B-6BB7-4307-8233-8B2113C69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5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F88E0A-636B-0D47-AC95-D4F0E44882ED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17871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87" r:id="rId1"/>
    <p:sldLayoutId id="2147485788" r:id="rId2"/>
    <p:sldLayoutId id="2147485789" r:id="rId3"/>
    <p:sldLayoutId id="2147485790" r:id="rId4"/>
    <p:sldLayoutId id="2147485791" r:id="rId5"/>
    <p:sldLayoutId id="2147485792" r:id="rId6"/>
    <p:sldLayoutId id="2147485793" r:id="rId7"/>
    <p:sldLayoutId id="2147485794" r:id="rId8"/>
    <p:sldLayoutId id="2147485795" r:id="rId9"/>
    <p:sldLayoutId id="2147485796" r:id="rId10"/>
    <p:sldLayoutId id="2147485797" r:id="rId11"/>
    <p:sldLayoutId id="2147485798" r:id="rId12"/>
    <p:sldLayoutId id="2147485799" r:id="rId13"/>
    <p:sldLayoutId id="2147485800" r:id="rId14"/>
    <p:sldLayoutId id="2147485801" r:id="rId15"/>
    <p:sldLayoutId id="2147485802" r:id="rId16"/>
    <p:sldLayoutId id="2147485803" r:id="rId17"/>
    <p:sldLayoutId id="2147485804" r:id="rId18"/>
    <p:sldLayoutId id="2147485805" r:id="rId19"/>
    <p:sldLayoutId id="2147485806" r:id="rId20"/>
    <p:sldLayoutId id="2147485807" r:id="rId21"/>
    <p:sldLayoutId id="2147485808" r:id="rId22"/>
    <p:sldLayoutId id="2147485809" r:id="rId23"/>
    <p:sldLayoutId id="2147485810" r:id="rId24"/>
    <p:sldLayoutId id="2147485811" r:id="rId25"/>
    <p:sldLayoutId id="2147485812" r:id="rId26"/>
    <p:sldLayoutId id="2147485813" r:id="rId27"/>
    <p:sldLayoutId id="2147485814" r:id="rId28"/>
    <p:sldLayoutId id="2147485815" r:id="rId29"/>
    <p:sldLayoutId id="2147485816" r:id="rId30"/>
    <p:sldLayoutId id="2147485817" r:id="rId31"/>
    <p:sldLayoutId id="2147485818" r:id="rId32"/>
    <p:sldLayoutId id="2147485819" r:id="rId33"/>
    <p:sldLayoutId id="2147485820" r:id="rId34"/>
    <p:sldLayoutId id="2147485821" r:id="rId35"/>
    <p:sldLayoutId id="2147485822" r:id="rId36"/>
    <p:sldLayoutId id="2147485823" r:id="rId37"/>
    <p:sldLayoutId id="2147485824" r:id="rId38"/>
    <p:sldLayoutId id="2147485825" r:id="rId39"/>
    <p:sldLayoutId id="2147485826" r:id="rId40"/>
    <p:sldLayoutId id="2147485827" r:id="rId41"/>
    <p:sldLayoutId id="2147485828" r:id="rId42"/>
    <p:sldLayoutId id="2147485829" r:id="rId43"/>
    <p:sldLayoutId id="2147485830" r:id="rId44"/>
    <p:sldLayoutId id="2147485831" r:id="rId45"/>
    <p:sldLayoutId id="2147485832" r:id="rId46"/>
    <p:sldLayoutId id="2147485833" r:id="rId47"/>
    <p:sldLayoutId id="2147485834" r:id="rId48"/>
    <p:sldLayoutId id="2147485835" r:id="rId49"/>
    <p:sldLayoutId id="2147485836" r:id="rId50"/>
    <p:sldLayoutId id="2147485837" r:id="rId51"/>
    <p:sldLayoutId id="2147485838" r:id="rId52"/>
    <p:sldLayoutId id="2147485839" r:id="rId53"/>
    <p:sldLayoutId id="2147485840" r:id="rId54"/>
    <p:sldLayoutId id="2147485841" r:id="rId55"/>
    <p:sldLayoutId id="2147485842" r:id="rId56"/>
    <p:sldLayoutId id="2147485843" r:id="rId57"/>
    <p:sldLayoutId id="2147485844" r:id="rId58"/>
    <p:sldLayoutId id="2147485845" r:id="rId59"/>
    <p:sldLayoutId id="2147485846" r:id="rId60"/>
    <p:sldLayoutId id="2147485847" r:id="rId61"/>
    <p:sldLayoutId id="2147485848" r:id="rId62"/>
    <p:sldLayoutId id="2147485849" r:id="rId63"/>
    <p:sldLayoutId id="2147485850" r:id="rId64"/>
    <p:sldLayoutId id="2147485851" r:id="rId65"/>
    <p:sldLayoutId id="2147485852" r:id="rId66"/>
    <p:sldLayoutId id="2147485853" r:id="rId67"/>
    <p:sldLayoutId id="2147485854" r:id="rId68"/>
    <p:sldLayoutId id="2147485855" r:id="rId69"/>
    <p:sldLayoutId id="2147485856" r:id="rId70"/>
    <p:sldLayoutId id="2147485857" r:id="rId71"/>
    <p:sldLayoutId id="2147485858" r:id="rId72"/>
    <p:sldLayoutId id="2147485859" r:id="rId73"/>
    <p:sldLayoutId id="2147485860" r:id="rId74"/>
    <p:sldLayoutId id="2147485861" r:id="rId75"/>
    <p:sldLayoutId id="2147485862" r:id="rId76"/>
    <p:sldLayoutId id="2147485863" r:id="rId77"/>
    <p:sldLayoutId id="2147485864" r:id="rId78"/>
    <p:sldLayoutId id="2147485865" r:id="rId79"/>
    <p:sldLayoutId id="2147485866" r:id="rId80"/>
    <p:sldLayoutId id="2147485867" r:id="rId81"/>
    <p:sldLayoutId id="2147485868" r:id="rId82"/>
    <p:sldLayoutId id="2147485869" r:id="rId83"/>
    <p:sldLayoutId id="2147485870" r:id="rId84"/>
    <p:sldLayoutId id="2147485871" r:id="rId85"/>
    <p:sldLayoutId id="2147485872" r:id="rId86"/>
    <p:sldLayoutId id="2147485873" r:id="rId87"/>
    <p:sldLayoutId id="2147485874" r:id="rId88"/>
    <p:sldLayoutId id="2147485875" r:id="rId89"/>
    <p:sldLayoutId id="2147485876" r:id="rId90"/>
    <p:sldLayoutId id="2147485877" r:id="rId91"/>
    <p:sldLayoutId id="2147485878" r:id="rId92"/>
    <p:sldLayoutId id="2147485879" r:id="rId93"/>
    <p:sldLayoutId id="2147485880" r:id="rId94"/>
    <p:sldLayoutId id="2147485881" r:id="rId95"/>
    <p:sldLayoutId id="2147485882" r:id="rId96"/>
    <p:sldLayoutId id="2147485883" r:id="rId97"/>
    <p:sldLayoutId id="2147485884" r:id="rId98"/>
    <p:sldLayoutId id="2147485885" r:id="rId99"/>
    <p:sldLayoutId id="2147485886" r:id="rId100"/>
    <p:sldLayoutId id="2147485887" r:id="rId101"/>
    <p:sldLayoutId id="2147485888" r:id="rId102"/>
    <p:sldLayoutId id="2147485889" r:id="rId103"/>
    <p:sldLayoutId id="2147485890" r:id="rId104"/>
    <p:sldLayoutId id="2147485891" r:id="rId105"/>
    <p:sldLayoutId id="2147485892" r:id="rId106"/>
    <p:sldLayoutId id="2147485893" r:id="rId107"/>
    <p:sldLayoutId id="2147485894" r:id="rId108"/>
    <p:sldLayoutId id="2147485895" r:id="rId109"/>
    <p:sldLayoutId id="2147485896" r:id="rId110"/>
    <p:sldLayoutId id="2147485897" r:id="rId111"/>
    <p:sldLayoutId id="2147485898" r:id="rId112"/>
    <p:sldLayoutId id="2147485899" r:id="rId113"/>
    <p:sldLayoutId id="2147485900" r:id="rId114"/>
    <p:sldLayoutId id="2147485901" r:id="rId115"/>
    <p:sldLayoutId id="2147485902" r:id="rId116"/>
    <p:sldLayoutId id="2147485903" r:id="rId117"/>
    <p:sldLayoutId id="2147485904" r:id="rId118"/>
    <p:sldLayoutId id="2147485905" r:id="rId119"/>
    <p:sldLayoutId id="2147485906" r:id="rId120"/>
    <p:sldLayoutId id="2147485907" r:id="rId121"/>
    <p:sldLayoutId id="2147485908" r:id="rId122"/>
    <p:sldLayoutId id="2147485909" r:id="rId123"/>
    <p:sldLayoutId id="2147485910" r:id="rId124"/>
    <p:sldLayoutId id="2147485911" r:id="rId125"/>
    <p:sldLayoutId id="2147485912" r:id="rId126"/>
    <p:sldLayoutId id="2147485913" r:id="rId127"/>
    <p:sldLayoutId id="2147485914" r:id="rId128"/>
    <p:sldLayoutId id="2147485915" r:id="rId129"/>
    <p:sldLayoutId id="2147485916" r:id="rId130"/>
    <p:sldLayoutId id="2147485917" r:id="rId131"/>
    <p:sldLayoutId id="2147485918" r:id="rId132"/>
    <p:sldLayoutId id="2147485919" r:id="rId133"/>
    <p:sldLayoutId id="2147485920" r:id="rId134"/>
    <p:sldLayoutId id="2147485921" r:id="rId135"/>
    <p:sldLayoutId id="2147485922" r:id="rId136"/>
    <p:sldLayoutId id="2147485923" r:id="rId137"/>
    <p:sldLayoutId id="2147485924" r:id="rId138"/>
    <p:sldLayoutId id="2147485925" r:id="rId139"/>
    <p:sldLayoutId id="2147485926" r:id="rId140"/>
    <p:sldLayoutId id="2147485927" r:id="rId141"/>
    <p:sldLayoutId id="2147485928" r:id="rId142"/>
    <p:sldLayoutId id="2147485929" r:id="rId143"/>
    <p:sldLayoutId id="2147485930" r:id="rId144"/>
    <p:sldLayoutId id="2147485931" r:id="rId145"/>
    <p:sldLayoutId id="2147485932" r:id="rId146"/>
    <p:sldLayoutId id="2147485933" r:id="rId147"/>
    <p:sldLayoutId id="2147485934" r:id="rId148"/>
    <p:sldLayoutId id="2147485935" r:id="rId149"/>
    <p:sldLayoutId id="2147485936" r:id="rId150"/>
    <p:sldLayoutId id="2147485937" r:id="rId151"/>
    <p:sldLayoutId id="2147485938" r:id="rId152"/>
    <p:sldLayoutId id="2147485939" r:id="rId153"/>
    <p:sldLayoutId id="2147485940" r:id="rId154"/>
    <p:sldLayoutId id="2147485941" r:id="rId155"/>
    <p:sldLayoutId id="2147485942" r:id="rId156"/>
    <p:sldLayoutId id="2147485943" r:id="rId157"/>
    <p:sldLayoutId id="2147485944" r:id="rId158"/>
    <p:sldLayoutId id="2147485945" r:id="rId159"/>
    <p:sldLayoutId id="2147485946" r:id="rId160"/>
    <p:sldLayoutId id="2147485947" r:id="rId161"/>
    <p:sldLayoutId id="2147485948" r:id="rId162"/>
    <p:sldLayoutId id="2147485949" r:id="rId163"/>
    <p:sldLayoutId id="2147485950" r:id="rId164"/>
    <p:sldLayoutId id="2147485951" r:id="rId165"/>
    <p:sldLayoutId id="2147485952" r:id="rId166"/>
    <p:sldLayoutId id="2147485953" r:id="rId167"/>
    <p:sldLayoutId id="2147485954" r:id="rId168"/>
    <p:sldLayoutId id="2147485955" r:id="rId169"/>
    <p:sldLayoutId id="2147485956" r:id="rId170"/>
    <p:sldLayoutId id="2147485957" r:id="rId171"/>
    <p:sldLayoutId id="2147485958" r:id="rId172"/>
    <p:sldLayoutId id="2147485959" r:id="rId173"/>
    <p:sldLayoutId id="2147485960" r:id="rId174"/>
    <p:sldLayoutId id="2147485961" r:id="rId175"/>
    <p:sldLayoutId id="2147485962" r:id="rId176"/>
    <p:sldLayoutId id="2147485963" r:id="rId177"/>
    <p:sldLayoutId id="2147485964" r:id="rId178"/>
    <p:sldLayoutId id="2147485965" r:id="rId179"/>
    <p:sldLayoutId id="2147485966" r:id="rId180"/>
    <p:sldLayoutId id="2147485967" r:id="rId181"/>
    <p:sldLayoutId id="2147485968" r:id="rId182"/>
    <p:sldLayoutId id="2147485969" r:id="rId183"/>
    <p:sldLayoutId id="2147485970" r:id="rId184"/>
    <p:sldLayoutId id="2147485971" r:id="rId185"/>
    <p:sldLayoutId id="2147485972" r:id="rId186"/>
    <p:sldLayoutId id="2147485973" r:id="rId187"/>
    <p:sldLayoutId id="2147485974" r:id="rId188"/>
    <p:sldLayoutId id="2147485975" r:id="rId189"/>
    <p:sldLayoutId id="2147485976" r:id="rId190"/>
    <p:sldLayoutId id="2147485977" r:id="rId191"/>
    <p:sldLayoutId id="2147485978" r:id="rId192"/>
    <p:sldLayoutId id="2147485979" r:id="rId193"/>
    <p:sldLayoutId id="2147485980" r:id="rId194"/>
    <p:sldLayoutId id="2147485981" r:id="rId195"/>
    <p:sldLayoutId id="2147485982" r:id="rId196"/>
    <p:sldLayoutId id="2147485983" r:id="rId197"/>
    <p:sldLayoutId id="2147485984" r:id="rId198"/>
    <p:sldLayoutId id="2147485985" r:id="rId199"/>
    <p:sldLayoutId id="2147485986" r:id="rId200"/>
    <p:sldLayoutId id="2147485987" r:id="rId201"/>
    <p:sldLayoutId id="2147485988" r:id="rId202"/>
    <p:sldLayoutId id="2147485989" r:id="rId203"/>
    <p:sldLayoutId id="2147485990" r:id="rId204"/>
    <p:sldLayoutId id="2147485991" r:id="rId205"/>
    <p:sldLayoutId id="2147485992" r:id="rId206"/>
    <p:sldLayoutId id="2147485993" r:id="rId207"/>
    <p:sldLayoutId id="2147485994" r:id="rId208"/>
    <p:sldLayoutId id="2147485995" r:id="rId209"/>
    <p:sldLayoutId id="2147485996" r:id="rId210"/>
    <p:sldLayoutId id="2147485997" r:id="rId211"/>
    <p:sldLayoutId id="2147485999" r:id="rId2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800" rtl="0" eaLnBrk="1" latinLnBrk="0" hangingPunct="1">
        <a:lnSpc>
          <a:spcPct val="84000"/>
        </a:lnSpc>
        <a:spcBef>
          <a:spcPct val="0"/>
        </a:spcBef>
        <a:buNone/>
        <a:defRPr sz="21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685800" rtl="0" eaLnBrk="1" latinLnBrk="0" hangingPunct="1">
        <a:lnSpc>
          <a:spcPct val="95000"/>
        </a:lnSpc>
        <a:spcBef>
          <a:spcPts val="675"/>
        </a:spcBef>
        <a:spcAft>
          <a:spcPts val="225"/>
        </a:spcAft>
        <a:buClrTx/>
        <a:buFont typeface="Arial" panose="020B0604020202020204" pitchFamily="34" charset="0"/>
        <a:buChar char="•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257175" indent="-114300" algn="l" defTabSz="685800" rtl="0" eaLnBrk="1" latinLnBrk="0" hangingPunct="1">
        <a:lnSpc>
          <a:spcPct val="100000"/>
        </a:lnSpc>
        <a:spcBef>
          <a:spcPts val="169"/>
        </a:spcBef>
        <a:spcAft>
          <a:spcPts val="169"/>
        </a:spcAft>
        <a:buClrTx/>
        <a:buFont typeface="Arial" panose="020B0604020202020204" pitchFamily="34" charset="0"/>
        <a:buChar char="•"/>
        <a:tabLst>
          <a:tab pos="1502569" algn="l"/>
        </a:tabLst>
        <a:defRPr sz="12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42900" indent="-76200" algn="l" defTabSz="685800" rtl="0" eaLnBrk="1" latinLnBrk="0" hangingPunct="1">
        <a:lnSpc>
          <a:spcPct val="105000"/>
        </a:lnSpc>
        <a:spcBef>
          <a:spcPts val="113"/>
        </a:spcBef>
        <a:spcAft>
          <a:spcPts val="113"/>
        </a:spcAft>
        <a:buClrTx/>
        <a:buFont typeface="Arial" panose="020B0604020202020204" pitchFamily="34" charset="0"/>
        <a:buChar char="•"/>
        <a:defRPr lang="en-US" sz="9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428625" indent="-75438" algn="l" defTabSz="685800" rtl="0" eaLnBrk="1" latinLnBrk="0" hangingPunct="1">
        <a:lnSpc>
          <a:spcPct val="105000"/>
        </a:lnSpc>
        <a:spcBef>
          <a:spcPts val="56"/>
        </a:spcBef>
        <a:spcAft>
          <a:spcPts val="56"/>
        </a:spcAft>
        <a:buClrTx/>
        <a:buFont typeface="Arial" panose="020B0604020202020204" pitchFamily="34" charset="0"/>
        <a:buChar char="•"/>
        <a:tabLst/>
        <a:defRPr sz="600" kern="1200">
          <a:solidFill>
            <a:schemeClr val="tx2"/>
          </a:solidFill>
          <a:latin typeface="+mn-lt"/>
          <a:ea typeface="+mn-ea"/>
          <a:cs typeface="+mn-cs"/>
        </a:defRPr>
      </a:lvl4pPr>
      <a:lvl5pPr marL="130969" indent="-130969" algn="l" defTabSz="685800" rtl="0" eaLnBrk="1" latinLnBrk="0" hangingPunct="1">
        <a:lnSpc>
          <a:spcPct val="95000"/>
        </a:lnSpc>
        <a:spcBef>
          <a:spcPts val="675"/>
        </a:spcBef>
        <a:spcAft>
          <a:spcPts val="225"/>
        </a:spcAft>
        <a:buClrTx/>
        <a:buFont typeface="Arial" panose="020B0604020202020204" pitchFamily="34" charset="0"/>
        <a:buChar char="•"/>
        <a:tabLst/>
        <a:defRPr sz="1500" b="1" kern="1200" spc="45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ct val="96000"/>
        </a:lnSpc>
        <a:spcBef>
          <a:spcPts val="0"/>
        </a:spcBef>
        <a:buFont typeface="Microsoft Sans Serif" panose="020B0604020202020204" pitchFamily="34" charset="0"/>
        <a:buChar char="​"/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685800" rtl="0" eaLnBrk="1" latinLnBrk="0" hangingPunct="1">
        <a:lnSpc>
          <a:spcPct val="107000"/>
        </a:lnSpc>
        <a:spcBef>
          <a:spcPts val="900"/>
        </a:spcBef>
        <a:buFont typeface="Microsoft Sans Serif" panose="020B0604020202020204" pitchFamily="34" charset="0"/>
        <a:buChar char="​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685800" rtl="0" eaLnBrk="1" latinLnBrk="0" hangingPunct="1">
        <a:lnSpc>
          <a:spcPct val="87000"/>
        </a:lnSpc>
        <a:spcBef>
          <a:spcPts val="1350"/>
        </a:spcBef>
        <a:buSzPct val="100000"/>
        <a:buFont typeface="Microsoft Sans Serif" panose="020B0604020202020204" pitchFamily="34" charset="0"/>
        <a:buChar char="​"/>
        <a:defRPr lang="en-US" sz="4125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ct val="87000"/>
        </a:lnSpc>
        <a:spcBef>
          <a:spcPts val="1350"/>
        </a:spcBef>
        <a:buFont typeface="Microsoft Sans Serif" panose="020B0604020202020204" pitchFamily="34" charset="0"/>
        <a:buChar char="​"/>
        <a:defRPr sz="51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04">
          <p15:clr>
            <a:srgbClr val="F26B43"/>
          </p15:clr>
        </p15:guide>
        <p15:guide id="2" pos="303">
          <p15:clr>
            <a:srgbClr val="F26B43"/>
          </p15:clr>
        </p15:guide>
        <p15:guide id="3" orient="horz" pos="1076">
          <p15:clr>
            <a:srgbClr val="F26B43"/>
          </p15:clr>
        </p15:guide>
        <p15:guide id="4" orient="horz" pos="216">
          <p15:clr>
            <a:srgbClr val="F26B43"/>
          </p15:clr>
        </p15:guide>
        <p15:guide id="6" pos="7368">
          <p15:clr>
            <a:srgbClr val="F26B43"/>
          </p15:clr>
        </p15:guide>
        <p15:guide id="7" orient="horz" pos="4320">
          <p15:clr>
            <a:srgbClr val="F26B43"/>
          </p15:clr>
        </p15:guide>
        <p15:guide id="8" orient="horz" pos="648">
          <p15:clr>
            <a:srgbClr val="F26B43"/>
          </p15:clr>
        </p15:guide>
        <p15:guide id="9" pos="3912">
          <p15:clr>
            <a:srgbClr val="F26B43"/>
          </p15:clr>
        </p15:guide>
        <p15:guide id="10" pos="756">
          <p15:clr>
            <a:srgbClr val="F26B43"/>
          </p15:clr>
        </p15:guide>
        <p15:guide id="11" pos="908">
          <p15:clr>
            <a:srgbClr val="F26B43"/>
          </p15:clr>
        </p15:guide>
        <p15:guide id="12" pos="1361">
          <p15:clr>
            <a:srgbClr val="F26B43"/>
          </p15:clr>
        </p15:guide>
        <p15:guide id="13" pos="1513">
          <p15:clr>
            <a:srgbClr val="F26B43"/>
          </p15:clr>
        </p15:guide>
        <p15:guide id="14" pos="1955">
          <p15:clr>
            <a:srgbClr val="F26B43"/>
          </p15:clr>
        </p15:guide>
        <p15:guide id="15" pos="2106">
          <p15:clr>
            <a:srgbClr val="F26B43"/>
          </p15:clr>
        </p15:guide>
        <p15:guide id="16" pos="2554">
          <p15:clr>
            <a:srgbClr val="F26B43"/>
          </p15:clr>
        </p15:guide>
        <p15:guide id="17" pos="2717">
          <p15:clr>
            <a:srgbClr val="F26B43"/>
          </p15:clr>
        </p15:guide>
        <p15:guide id="18" pos="3159">
          <p15:clr>
            <a:srgbClr val="F26B43"/>
          </p15:clr>
        </p15:guide>
        <p15:guide id="19" pos="3316">
          <p15:clr>
            <a:srgbClr val="F26B43"/>
          </p15:clr>
        </p15:guide>
        <p15:guide id="20" pos="3759">
          <p15:clr>
            <a:srgbClr val="F26B43"/>
          </p15:clr>
        </p15:guide>
        <p15:guide id="21" pos="4364">
          <p15:clr>
            <a:srgbClr val="F26B43"/>
          </p15:clr>
        </p15:guide>
        <p15:guide id="22" pos="4509">
          <p15:clr>
            <a:srgbClr val="F26B43"/>
          </p15:clr>
        </p15:guide>
        <p15:guide id="23" pos="4968">
          <p15:clr>
            <a:srgbClr val="F26B43"/>
          </p15:clr>
        </p15:guide>
        <p15:guide id="24" pos="5114">
          <p15:clr>
            <a:srgbClr val="F26B43"/>
          </p15:clr>
        </p15:guide>
        <p15:guide id="25" pos="5562">
          <p15:clr>
            <a:srgbClr val="F26B43"/>
          </p15:clr>
        </p15:guide>
        <p15:guide id="26" pos="5713">
          <p15:clr>
            <a:srgbClr val="F26B43"/>
          </p15:clr>
        </p15:guide>
        <p15:guide id="27" pos="6161">
          <p15:clr>
            <a:srgbClr val="F26B43"/>
          </p15:clr>
        </p15:guide>
        <p15:guide id="28" pos="6319">
          <p15:clr>
            <a:srgbClr val="F26B43"/>
          </p15:clr>
        </p15:guide>
        <p15:guide id="29" pos="6761">
          <p15:clr>
            <a:srgbClr val="F26B43"/>
          </p15:clr>
        </p15:guide>
        <p15:guide id="30" pos="6918">
          <p15:clr>
            <a:srgbClr val="F26B43"/>
          </p15:clr>
        </p15:guide>
        <p15:guide id="32" pos="7680">
          <p15:clr>
            <a:srgbClr val="F26B43"/>
          </p15:clr>
        </p15:guide>
        <p15:guide id="33">
          <p15:clr>
            <a:srgbClr val="F26B43"/>
          </p15:clr>
        </p15:guide>
        <p15:guide id="34" orient="horz" pos="431">
          <p15:clr>
            <a:srgbClr val="F26B43"/>
          </p15:clr>
        </p15:guide>
        <p15:guide id="35" orient="horz" pos="861">
          <p15:clr>
            <a:srgbClr val="F26B43"/>
          </p15:clr>
        </p15:guide>
        <p15:guide id="36" orient="horz" pos="1297">
          <p15:clr>
            <a:srgbClr val="F26B43"/>
          </p15:clr>
        </p15:guide>
        <p15:guide id="37" orient="horz" pos="1513">
          <p15:clr>
            <a:srgbClr val="F26B43"/>
          </p15:clr>
        </p15:guide>
        <p15:guide id="38" orient="horz" pos="1728">
          <p15:clr>
            <a:srgbClr val="F26B43"/>
          </p15:clr>
        </p15:guide>
        <p15:guide id="39" orient="horz" pos="1943">
          <p15:clr>
            <a:srgbClr val="F26B43"/>
          </p15:clr>
        </p15:guide>
        <p15:guide id="40" orient="horz" pos="2159">
          <p15:clr>
            <a:srgbClr val="F26B43"/>
          </p15:clr>
        </p15:guide>
        <p15:guide id="41" orient="horz">
          <p15:clr>
            <a:srgbClr val="F26B43"/>
          </p15:clr>
        </p15:guide>
        <p15:guide id="42" orient="horz" pos="2374">
          <p15:clr>
            <a:srgbClr val="F26B43"/>
          </p15:clr>
        </p15:guide>
        <p15:guide id="43" orient="horz" pos="2589">
          <p15:clr>
            <a:srgbClr val="F26B43"/>
          </p15:clr>
        </p15:guide>
        <p15:guide id="44" orient="horz" pos="2804">
          <p15:clr>
            <a:srgbClr val="F26B43"/>
          </p15:clr>
        </p15:guide>
        <p15:guide id="45" orient="horz" pos="3025">
          <p15:clr>
            <a:srgbClr val="F26B43"/>
          </p15:clr>
        </p15:guide>
        <p15:guide id="46" orient="horz" pos="3241">
          <p15:clr>
            <a:srgbClr val="F26B43"/>
          </p15:clr>
        </p15:guide>
        <p15:guide id="47" orient="horz" pos="3456">
          <p15:clr>
            <a:srgbClr val="F26B43"/>
          </p15:clr>
        </p15:guide>
        <p15:guide id="48" orient="horz" pos="3671">
          <p15:clr>
            <a:srgbClr val="F26B43"/>
          </p15:clr>
        </p15:guide>
        <p15:guide id="49" orient="horz" pos="388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>
            <a:extLst>
              <a:ext uri="{FF2B5EF4-FFF2-40B4-BE49-F238E27FC236}">
                <a16:creationId xmlns:a16="http://schemas.microsoft.com/office/drawing/2014/main" id="{5EB80220-6DDA-46D8-A532-4F8294B75F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dirty="0"/>
              <a:t>High Level Thoughts on DRU Design</a:t>
            </a:r>
          </a:p>
        </p:txBody>
      </p:sp>
      <p:sp>
        <p:nvSpPr>
          <p:cNvPr id="15366" name="Rectangle 4">
            <a:extLst>
              <a:ext uri="{FF2B5EF4-FFF2-40B4-BE49-F238E27FC236}">
                <a16:creationId xmlns:a16="http://schemas.microsoft.com/office/drawing/2014/main" id="{AAB4AADD-B9F4-45B4-B9D2-5B5E3506EF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1500" dirty="0"/>
              <a:t>Date:</a:t>
            </a:r>
            <a:r>
              <a:rPr lang="en-GB" altLang="en-US" sz="1500" b="0" dirty="0"/>
              <a:t> 2023-11-xx</a:t>
            </a:r>
          </a:p>
        </p:txBody>
      </p:sp>
      <p:sp>
        <p:nvSpPr>
          <p:cNvPr id="15368" name="Rectangle 6">
            <a:extLst>
              <a:ext uri="{FF2B5EF4-FFF2-40B4-BE49-F238E27FC236}">
                <a16:creationId xmlns:a16="http://schemas.microsoft.com/office/drawing/2014/main" id="{1F254AD5-AF47-4227-BA6A-AD2DFF84A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2744631"/>
            <a:ext cx="1156759" cy="35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1500"/>
              <a:t>Authors:</a:t>
            </a:r>
            <a:endParaRPr lang="en-GB" altLang="en-US" sz="1500" b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89327B-9F36-4F55-8F63-7CB5CFDD69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/>
          <a:p>
            <a:pPr>
              <a:defRPr/>
            </a:pPr>
            <a:r>
              <a:rPr lang="en-US" altLang="en-US"/>
              <a:t>November 2023</a:t>
            </a:r>
            <a:endParaRPr lang="en-GB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F2C425-9545-4147-A639-32826140A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5F5C18A-0A86-46B8-B635-CCCF8DFDF2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976528"/>
              </p:ext>
            </p:extLst>
          </p:nvPr>
        </p:nvGraphicFramePr>
        <p:xfrm>
          <a:off x="914400" y="3132668"/>
          <a:ext cx="7391400" cy="17715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456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Affiliations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68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Lin Yang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  <a:p>
                      <a:pPr algn="ctr"/>
                      <a:endParaRPr lang="en-US" sz="1100" dirty="0"/>
                    </a:p>
                    <a:p>
                      <a:pPr algn="ctr"/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Qualcomm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Bin Tian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Youhan Kim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4283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Qifan Chen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69697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9120287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8DA6D9-E1F3-4093-83A6-4C79EC533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Lin Yang (Qualcomm)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7E1F7-4B83-D946-B57D-08D9C963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764704"/>
            <a:ext cx="8496944" cy="443136"/>
          </a:xfrm>
        </p:spPr>
        <p:txBody>
          <a:bodyPr/>
          <a:lstStyle/>
          <a:p>
            <a:pPr lvl="1"/>
            <a:r>
              <a:rPr lang="en-US" sz="2800" dirty="0"/>
              <a:t>Supporting STA in wide </a:t>
            </a:r>
            <a:r>
              <a:rPr lang="en-US" sz="2800"/>
              <a:t>BW OFDMA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180A7-BA33-8844-A444-2E0D4B312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484784"/>
            <a:ext cx="8077200" cy="4968552"/>
          </a:xfrm>
        </p:spPr>
        <p:txBody>
          <a:bodyPr/>
          <a:lstStyle/>
          <a:p>
            <a:r>
              <a:rPr lang="en-US" sz="2000" dirty="0"/>
              <a:t>Mainly the following two cases</a:t>
            </a:r>
          </a:p>
          <a:p>
            <a:pPr lvl="1"/>
            <a:r>
              <a:rPr lang="en-US" sz="1800" dirty="0"/>
              <a:t>20MHz operation STA in 40, 80, 160, 320MHz </a:t>
            </a:r>
          </a:p>
          <a:p>
            <a:pPr lvl="1"/>
            <a:r>
              <a:rPr lang="en-US" sz="1800" dirty="0"/>
              <a:t>80/160MHz operation STA in 160, 320MHz</a:t>
            </a:r>
          </a:p>
          <a:p>
            <a:endParaRPr lang="en-US" sz="800" dirty="0"/>
          </a:p>
          <a:p>
            <a:r>
              <a:rPr lang="en-US" sz="2200" dirty="0"/>
              <a:t>80/160MHz operation STAs fit well with the 80MHz spreading BW limit</a:t>
            </a:r>
          </a:p>
          <a:p>
            <a:endParaRPr lang="en-US" sz="800" dirty="0"/>
          </a:p>
          <a:p>
            <a:r>
              <a:rPr lang="en-US" sz="2000" dirty="0"/>
              <a:t>20MHz operation STA in wide bandwidth OFDMA need some discussion </a:t>
            </a:r>
          </a:p>
          <a:p>
            <a:pPr lvl="1"/>
            <a:r>
              <a:rPr lang="en-US" sz="1800" dirty="0"/>
              <a:t>20MHz operation devices can only support spreading BW of 20MHz</a:t>
            </a:r>
          </a:p>
          <a:p>
            <a:pPr lvl="1"/>
            <a:r>
              <a:rPr lang="en-US" sz="1800" dirty="0"/>
              <a:t>It is very challenge to support multiple spreading BWs in 40/80MHz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000" dirty="0"/>
              <a:t>Prefer 20MHz operation STA support only in the following </a:t>
            </a:r>
            <a:r>
              <a:rPr lang="en-US" sz="2000" dirty="0" err="1"/>
              <a:t>dRU</a:t>
            </a:r>
            <a:r>
              <a:rPr lang="en-US" sz="2000" dirty="0"/>
              <a:t> modes</a:t>
            </a:r>
          </a:p>
          <a:p>
            <a:pPr lvl="1"/>
            <a:r>
              <a:rPr lang="en-US" sz="1600" dirty="0"/>
              <a:t>PPDU BW of 20MHz</a:t>
            </a:r>
          </a:p>
          <a:p>
            <a:pPr lvl="1"/>
            <a:r>
              <a:rPr lang="en-US" sz="1600" dirty="0"/>
              <a:t>In punctured 80MHz subblock where 20MHz spreading BW is used </a:t>
            </a: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GB" altLang="zh-CN" sz="2000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1F8C6-F061-0A46-8BB2-67986BDAD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968FB-01DA-D14A-90AD-0DD0D4C3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3836D-A8D2-1E44-A347-3623DDC2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87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7E1F7-4B83-D946-B57D-08D9C963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53616"/>
            <a:ext cx="7772400" cy="443136"/>
          </a:xfrm>
        </p:spPr>
        <p:txBody>
          <a:bodyPr/>
          <a:lstStyle/>
          <a:p>
            <a:r>
              <a:rPr lang="en-US" sz="2800" dirty="0" err="1"/>
              <a:t>dRU</a:t>
            </a:r>
            <a:r>
              <a:rPr lang="en-US" sz="2800" dirty="0"/>
              <a:t> Tone Plan Design Philosophy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180A7-BA33-8844-A444-2E0D4B312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388" y="1412776"/>
            <a:ext cx="8077200" cy="4907578"/>
          </a:xfrm>
        </p:spPr>
        <p:txBody>
          <a:bodyPr/>
          <a:lstStyle/>
          <a:p>
            <a:r>
              <a:rPr lang="en-US" sz="2000" b="1" dirty="0"/>
              <a:t>Max</a:t>
            </a:r>
            <a:r>
              <a:rPr lang="en-US" sz="2000" dirty="0"/>
              <a:t>imize</a:t>
            </a:r>
            <a:r>
              <a:rPr lang="en-US" sz="2000" b="1" dirty="0"/>
              <a:t> power gain and spectral efficiency gain</a:t>
            </a:r>
          </a:p>
          <a:p>
            <a:pPr lvl="1"/>
            <a:r>
              <a:rPr lang="en-US" sz="1600" dirty="0"/>
              <a:t>Given PSD limit (e.g., -1dBm/MHz), minimize the number of tones per 1MHz to maximize Tx power</a:t>
            </a:r>
          </a:p>
          <a:p>
            <a:pPr lvl="1"/>
            <a:r>
              <a:rPr lang="en-US" sz="1600" dirty="0"/>
              <a:t>Spectral efficiency should not be worse than regular OFDMA transmission</a:t>
            </a:r>
          </a:p>
          <a:p>
            <a:pPr lvl="2"/>
            <a:r>
              <a:rPr lang="en-US" sz="1400" dirty="0" err="1"/>
              <a:t>E.g</a:t>
            </a:r>
            <a:r>
              <a:rPr lang="en-US" sz="1400" dirty="0"/>
              <a:t>, existing OFDMA mode can support 9 RU26 in 20MHz, </a:t>
            </a:r>
            <a:r>
              <a:rPr lang="en-US" sz="1400" dirty="0" err="1"/>
              <a:t>dRU</a:t>
            </a:r>
            <a:r>
              <a:rPr lang="en-US" sz="1400" dirty="0"/>
              <a:t> should be able to support the same</a:t>
            </a:r>
          </a:p>
          <a:p>
            <a:pPr lvl="1"/>
            <a:endParaRPr lang="en-US" sz="800" b="1" dirty="0"/>
          </a:p>
          <a:p>
            <a:r>
              <a:rPr lang="en-US" sz="2000" dirty="0"/>
              <a:t>Keep </a:t>
            </a:r>
            <a:r>
              <a:rPr lang="en-US" sz="2000" dirty="0" err="1"/>
              <a:t>dRU</a:t>
            </a:r>
            <a:r>
              <a:rPr lang="en-US" sz="2000" dirty="0"/>
              <a:t> tone mapping simple</a:t>
            </a:r>
          </a:p>
          <a:p>
            <a:pPr lvl="1"/>
            <a:r>
              <a:rPr lang="en-US" sz="1600" dirty="0"/>
              <a:t>Keep hierarchical OFDMA tone plan and pilot structure</a:t>
            </a:r>
          </a:p>
          <a:p>
            <a:pPr lvl="1"/>
            <a:r>
              <a:rPr lang="en-US" altLang="zh-CN" sz="1600" dirty="0"/>
              <a:t>Make even distribution as much as possible to ensure channel smoothing</a:t>
            </a:r>
          </a:p>
          <a:p>
            <a:pPr marL="0" indent="0">
              <a:buNone/>
            </a:pPr>
            <a:endParaRPr lang="en-US" sz="800" strike="sngStrike" dirty="0"/>
          </a:p>
          <a:p>
            <a:pPr marL="0" indent="0">
              <a:buNone/>
            </a:pPr>
            <a:endParaRPr lang="en-GB" altLang="zh-CN" sz="2000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1F8C6-F061-0A46-8BB2-67986BDAD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968FB-01DA-D14A-90AD-0DD0D4C3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3836D-A8D2-1E44-A347-3623DDC2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74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F9606-7368-42A2-BADF-6374503E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15144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7FFB2-3C84-4898-9603-5B044FED5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68760"/>
            <a:ext cx="8075613" cy="5206654"/>
          </a:xfrm>
        </p:spPr>
        <p:txBody>
          <a:bodyPr/>
          <a:lstStyle/>
          <a:p>
            <a:r>
              <a:rPr lang="en-US" sz="2000" dirty="0"/>
              <a:t>We discussed high level questions on </a:t>
            </a:r>
            <a:r>
              <a:rPr lang="en-US" sz="2000" dirty="0" err="1"/>
              <a:t>dRU</a:t>
            </a:r>
            <a:r>
              <a:rPr lang="en-US" sz="2000" dirty="0"/>
              <a:t> design</a:t>
            </a:r>
          </a:p>
          <a:p>
            <a:pPr lvl="1"/>
            <a:r>
              <a:rPr lang="en-US" sz="1600" dirty="0"/>
              <a:t>Spreading BW limit  </a:t>
            </a:r>
          </a:p>
          <a:p>
            <a:pPr lvl="2"/>
            <a:r>
              <a:rPr lang="en-US" sz="1400" dirty="0"/>
              <a:t>prefer up to 80MHz</a:t>
            </a:r>
          </a:p>
          <a:p>
            <a:pPr lvl="1"/>
            <a:r>
              <a:rPr lang="en-US" sz="1600" dirty="0"/>
              <a:t>Mixture of </a:t>
            </a:r>
            <a:r>
              <a:rPr lang="en-US" sz="1600" dirty="0" err="1"/>
              <a:t>dRU</a:t>
            </a:r>
            <a:r>
              <a:rPr lang="en-US" sz="1600" dirty="0"/>
              <a:t> and </a:t>
            </a:r>
            <a:r>
              <a:rPr lang="en-US" sz="1600" dirty="0" err="1"/>
              <a:t>rRU</a:t>
            </a:r>
            <a:endParaRPr lang="en-US" sz="1600" dirty="0"/>
          </a:p>
          <a:p>
            <a:pPr lvl="2"/>
            <a:r>
              <a:rPr lang="en-US" sz="1400" dirty="0"/>
              <a:t>no hybrid mode for up to 80MHz, per 80MHz </a:t>
            </a:r>
            <a:r>
              <a:rPr lang="en-US" sz="1400" dirty="0" err="1"/>
              <a:t>dRU</a:t>
            </a:r>
            <a:r>
              <a:rPr lang="en-US" sz="1400" dirty="0"/>
              <a:t>/</a:t>
            </a:r>
            <a:r>
              <a:rPr lang="en-US" sz="1400" dirty="0" err="1"/>
              <a:t>rRU</a:t>
            </a:r>
            <a:r>
              <a:rPr lang="en-US" sz="1400" dirty="0"/>
              <a:t> switch</a:t>
            </a:r>
          </a:p>
          <a:p>
            <a:pPr lvl="1"/>
            <a:r>
              <a:rPr lang="en-US" sz="1600" dirty="0"/>
              <a:t>RU/MRU </a:t>
            </a:r>
          </a:p>
          <a:p>
            <a:pPr lvl="2"/>
            <a:r>
              <a:rPr lang="en-US" sz="1400" dirty="0"/>
              <a:t>no MRU, prefer BW dependent RU size support  </a:t>
            </a:r>
          </a:p>
          <a:p>
            <a:pPr lvl="1"/>
            <a:r>
              <a:rPr lang="en-US" sz="1600" dirty="0"/>
              <a:t>BW puncturing </a:t>
            </a:r>
          </a:p>
          <a:p>
            <a:pPr lvl="2"/>
            <a:r>
              <a:rPr lang="en-US" sz="1400" dirty="0"/>
              <a:t>Per 80MHz </a:t>
            </a:r>
            <a:r>
              <a:rPr lang="en-US" sz="1400" dirty="0" err="1"/>
              <a:t>dRU</a:t>
            </a:r>
            <a:r>
              <a:rPr lang="en-US" sz="1400" dirty="0"/>
              <a:t> and puncturing decision</a:t>
            </a:r>
          </a:p>
          <a:p>
            <a:pPr lvl="1"/>
            <a:r>
              <a:rPr lang="en-US" sz="1600" dirty="0"/>
              <a:t>STA with different BW capability in wide bandwidth OFDMA using distributed tone plan</a:t>
            </a:r>
          </a:p>
          <a:p>
            <a:pPr lvl="2"/>
            <a:r>
              <a:rPr lang="en-US" sz="1400" dirty="0"/>
              <a:t>Prefer support 20MHz operation STA only when spreading BW of 20MHz</a:t>
            </a:r>
          </a:p>
          <a:p>
            <a:pPr marL="857250" lvl="2" indent="0">
              <a:buNone/>
            </a:pPr>
            <a:endParaRPr lang="en-US" sz="1400" dirty="0"/>
          </a:p>
          <a:p>
            <a:r>
              <a:rPr lang="en-US" sz="2000" dirty="0"/>
              <a:t>Briefly discussed </a:t>
            </a:r>
            <a:r>
              <a:rPr lang="en-US" sz="2000" dirty="0" err="1"/>
              <a:t>dRU</a:t>
            </a:r>
            <a:r>
              <a:rPr lang="en-US" sz="2000" dirty="0"/>
              <a:t> design criteria</a:t>
            </a:r>
          </a:p>
          <a:p>
            <a:pPr lvl="1"/>
            <a:r>
              <a:rPr lang="en-US" sz="1600" dirty="0"/>
              <a:t>Max. power gain and efficiency gain</a:t>
            </a:r>
          </a:p>
          <a:p>
            <a:pPr lvl="1"/>
            <a:r>
              <a:rPr lang="en-US" sz="1600" dirty="0"/>
              <a:t>Keep </a:t>
            </a:r>
            <a:r>
              <a:rPr lang="en-US" sz="1600" dirty="0" err="1"/>
              <a:t>dRU</a:t>
            </a:r>
            <a:r>
              <a:rPr lang="en-US" sz="1600" dirty="0"/>
              <a:t> tone mapping simple</a:t>
            </a:r>
          </a:p>
          <a:p>
            <a:pPr marL="457200" lvl="1" indent="0">
              <a:buNone/>
            </a:pPr>
            <a:endParaRPr lang="en-US" sz="1600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E3DE9-69F1-449D-AD8B-746D2AFEE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November 2023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2FAB6-E9DD-4402-B825-5E0FD8AD0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21A54-9949-41E3-A6FC-B80A9C841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5846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References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z="2000" dirty="0"/>
              <a:t>[1] 11-23-0037-00-0uhr-uhr-feature-to-overcome-psd-limitations-distributed-tone-resource-units</a:t>
            </a:r>
          </a:p>
          <a:p>
            <a:pPr marL="0" indent="0">
              <a:buNone/>
            </a:pPr>
            <a:r>
              <a:rPr lang="en-US" altLang="ko-KR" sz="2000" dirty="0"/>
              <a:t>[2] 11-23-0281-00-0uhr-considerations-on-ru-mru-designs-for-uhr</a:t>
            </a:r>
          </a:p>
          <a:p>
            <a:pPr marL="0" indent="0">
              <a:buNone/>
            </a:pPr>
            <a:r>
              <a:rPr lang="en-US" altLang="ko-KR" sz="2000" dirty="0"/>
              <a:t>[3] 11-23-1117-00-0uhr-dru-signaling-for-uhr</a:t>
            </a:r>
            <a:endParaRPr lang="ko-KR" altLang="en-US" sz="2000" dirty="0"/>
          </a:p>
          <a:p>
            <a:pPr marL="0" indent="0">
              <a:buNone/>
            </a:pPr>
            <a:r>
              <a:rPr lang="en-US" altLang="ko-KR" sz="2000" dirty="0"/>
              <a:t>[4] 11-23-1115-00-0uhr-cfo-impact-and-pilot-design-for-dru</a:t>
            </a:r>
          </a:p>
          <a:p>
            <a:pPr marL="0" indent="0">
              <a:buNone/>
            </a:pPr>
            <a:r>
              <a:rPr lang="en-US" altLang="ko-KR" sz="2000" dirty="0"/>
              <a:t>[5] 11-23-1447-00-0uhr-cfo-impact-and-pilot-design-for-dru-follow-up</a:t>
            </a:r>
          </a:p>
          <a:p>
            <a:pPr marL="0" indent="0">
              <a:buNone/>
            </a:pPr>
            <a:r>
              <a:rPr lang="en-US" altLang="ko-KR" sz="2000" dirty="0"/>
              <a:t>[6] 11-23-1448-00-0uhr-</a:t>
            </a:r>
            <a:r>
              <a:rPr lang="en-US" altLang="zh-CN" sz="2000" dirty="0"/>
              <a:t>further-considerations-on</a:t>
            </a:r>
            <a:r>
              <a:rPr lang="en-US" altLang="ko-KR" sz="2000" dirty="0"/>
              <a:t>-dru</a:t>
            </a:r>
          </a:p>
          <a:p>
            <a:pPr marL="0" indent="0">
              <a:buNone/>
            </a:pPr>
            <a:r>
              <a:rPr lang="en-US" altLang="ko-KR" sz="2000" dirty="0"/>
              <a:t>[7] 11-23-1511-01-0uhr-</a:t>
            </a:r>
            <a:r>
              <a:rPr lang="en-US" altLang="zh-CN" sz="2000" dirty="0"/>
              <a:t>pilot-tone-allocation-and-other-considerations-of-tone-distributed-rus-for-uhr</a:t>
            </a:r>
            <a:endParaRPr lang="en-US" altLang="ko-KR" sz="2000" dirty="0"/>
          </a:p>
          <a:p>
            <a:pPr marL="0" indent="0">
              <a:buNone/>
            </a:pPr>
            <a:endParaRPr lang="en-US" altLang="ko-KR" sz="2000" dirty="0"/>
          </a:p>
          <a:p>
            <a:pPr marL="0" indent="0">
              <a:buNone/>
            </a:pPr>
            <a:endParaRPr lang="en-US" altLang="ko-KR" sz="20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Lin Yang (Qualcomm)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Slide </a:t>
            </a:r>
            <a:fld id="{DB6D5A24-C744-4D9A-83D3-476F0D333A12}" type="slidenum">
              <a:rPr lang="en-US" altLang="ko-KR" smtClean="0"/>
              <a:pPr>
                <a:defRPr/>
              </a:pPr>
              <a:t>13</a:t>
            </a:fld>
            <a:endParaRPr lang="en-US" altLang="ko-K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57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9pPr>
          </a:lstStyle>
          <a:p>
            <a:pPr>
              <a:defRPr/>
            </a:pPr>
            <a:r>
              <a:rPr lang="en-US"/>
              <a:t>November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173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1F8F2-E8A8-E110-A264-E5F55D5A0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solidFill>
                  <a:schemeClr val="tx1"/>
                </a:solidFill>
              </a:rPr>
              <a:t>Straw Poll #1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90356-30AA-F234-995E-D5B3386BE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828800"/>
            <a:ext cx="7772400" cy="4275138"/>
          </a:xfrm>
        </p:spPr>
        <p:txBody>
          <a:bodyPr/>
          <a:lstStyle/>
          <a:p>
            <a:r>
              <a:rPr lang="en-US" sz="2400" dirty="0"/>
              <a:t>Do you agree to include the following text to the 11bn SFD:</a:t>
            </a:r>
          </a:p>
          <a:p>
            <a:pPr lvl="1"/>
            <a:r>
              <a:rPr lang="en-US" dirty="0"/>
              <a:t>11bn will define distributed tone RU (“DRU”) transmission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73330-9548-502E-692C-43AD47547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November 2023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86345-9EF4-6668-C643-1E255D9FD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34FBD-39D5-FE74-30D1-B5D6B98D8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378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1892D-1F11-07FB-9E50-5823C79E7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solidFill>
                  <a:schemeClr val="tx1"/>
                </a:solidFill>
              </a:rPr>
              <a:t>Straw Poll #2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26BB2-5807-736A-BC56-08AC36437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that 11bn UL OFDMA supports distributed tone RUs (</a:t>
            </a:r>
            <a:r>
              <a:rPr lang="en-US" dirty="0" err="1"/>
              <a:t>dRU</a:t>
            </a:r>
            <a:r>
              <a:rPr lang="en-US" dirty="0"/>
              <a:t>) in UHR TB PPDU?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D9B37-0769-51B8-16DB-B71AADFB3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November 2023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D29AA-2CAD-9054-16BF-EA773E5AD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1A481-23C8-DB61-B457-FD696A008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4166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1892D-1F11-07FB-9E50-5823C79E7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solidFill>
                  <a:schemeClr val="tx1"/>
                </a:solidFill>
              </a:rPr>
              <a:t>Straw Poll #3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26BB2-5807-736A-BC56-08AC36437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that the allowed spreading BWs of an </a:t>
            </a:r>
            <a:r>
              <a:rPr lang="en-US" dirty="0" err="1"/>
              <a:t>dRU</a:t>
            </a:r>
            <a:r>
              <a:rPr lang="en-US" dirty="0"/>
              <a:t> are 20MHz, 40MHz and 80MHz?</a:t>
            </a:r>
          </a:p>
          <a:p>
            <a:pPr lvl="1"/>
            <a:r>
              <a:rPr lang="en-US"/>
              <a:t>160MHz (TBD), needs further discussion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D9B37-0769-51B8-16DB-B71AADFB3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November 2023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D29AA-2CAD-9054-16BF-EA773E5AD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1A481-23C8-DB61-B457-FD696A008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6771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1892D-1F11-07FB-9E50-5823C79E7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solidFill>
                  <a:schemeClr val="tx1"/>
                </a:solidFill>
              </a:rPr>
              <a:t>Straw Poll #4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26BB2-5807-736A-BC56-08AC36437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the following BW dependent </a:t>
            </a:r>
            <a:r>
              <a:rPr lang="en-US" dirty="0" err="1"/>
              <a:t>dRU</a:t>
            </a:r>
            <a:r>
              <a:rPr lang="en-US" dirty="0"/>
              <a:t> size support to maximize BW and power efficiency?</a:t>
            </a:r>
          </a:p>
          <a:p>
            <a:pPr lvl="1"/>
            <a:r>
              <a:rPr lang="en-US" dirty="0"/>
              <a:t>No MRU in distributed transmission </a:t>
            </a:r>
          </a:p>
          <a:p>
            <a:pPr lvl="1"/>
            <a:r>
              <a:rPr lang="en-US" dirty="0"/>
              <a:t>20MHz: RU26, RU52, RU106</a:t>
            </a:r>
          </a:p>
          <a:p>
            <a:pPr lvl="1"/>
            <a:r>
              <a:rPr lang="en-US" dirty="0"/>
              <a:t>40MHz: RU26, RU52, RU106, RU242</a:t>
            </a:r>
          </a:p>
          <a:p>
            <a:pPr lvl="1"/>
            <a:r>
              <a:rPr lang="en-US" dirty="0"/>
              <a:t>80MHz: RU52, RU106, RU242, RU484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D9B37-0769-51B8-16DB-B71AADFB3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November 2023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D29AA-2CAD-9054-16BF-EA773E5AD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1A481-23C8-DB61-B457-FD696A008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8895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1892D-1F11-07FB-9E50-5823C79E7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solidFill>
                  <a:schemeClr val="tx1"/>
                </a:solidFill>
              </a:rPr>
              <a:t>Straw Poll #5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26BB2-5807-736A-BC56-08AC36437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support no hybrid </a:t>
            </a:r>
            <a:r>
              <a:rPr lang="en-US" dirty="0" err="1"/>
              <a:t>dRU</a:t>
            </a:r>
            <a:r>
              <a:rPr lang="en-US" dirty="0"/>
              <a:t> (distributed tone RU) and </a:t>
            </a:r>
            <a:r>
              <a:rPr lang="en-US" dirty="0" err="1"/>
              <a:t>rRU</a:t>
            </a:r>
            <a:r>
              <a:rPr lang="en-US" dirty="0"/>
              <a:t> (regular RU) mode for up to 80MHz and allowing per 80MHz </a:t>
            </a:r>
            <a:r>
              <a:rPr lang="en-US" dirty="0" err="1"/>
              <a:t>dRU</a:t>
            </a:r>
            <a:r>
              <a:rPr lang="en-US" dirty="0"/>
              <a:t>/</a:t>
            </a:r>
            <a:r>
              <a:rPr lang="en-US" dirty="0" err="1"/>
              <a:t>rRU</a:t>
            </a:r>
            <a:r>
              <a:rPr lang="en-US" dirty="0"/>
              <a:t> switch if PPDU BW &gt;80MHz?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D9B37-0769-51B8-16DB-B71AADFB3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November 2023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D29AA-2CAD-9054-16BF-EA773E5AD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1A481-23C8-DB61-B457-FD696A008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4476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1892D-1F11-07FB-9E50-5823C79E7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solidFill>
                  <a:schemeClr val="tx1"/>
                </a:solidFill>
              </a:rPr>
              <a:t>Straw Poll #6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26BB2-5807-736A-BC56-08AC36437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that in a punctured 80MHz subblock, the only allowed spreading BWs are 20MHz and 40MHz?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D9B37-0769-51B8-16DB-B71AADFB3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November 2023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D29AA-2CAD-9054-16BF-EA773E5AD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1A481-23C8-DB61-B457-FD696A008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3734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C6B39-5CC0-4CAF-A305-6CDD0B41E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70FB3-0EA4-4F51-B9C9-A63B447CF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752600"/>
            <a:ext cx="7772400" cy="4351338"/>
          </a:xfrm>
        </p:spPr>
        <p:txBody>
          <a:bodyPr/>
          <a:lstStyle/>
          <a:p>
            <a:r>
              <a:rPr lang="en-US" dirty="0"/>
              <a:t>Many contributions [1]-[7] have proposed </a:t>
            </a:r>
            <a:r>
              <a:rPr lang="en-GB" dirty="0"/>
              <a:t>Distributed tone Resource Unit (</a:t>
            </a:r>
            <a:r>
              <a:rPr lang="en-GB" dirty="0" err="1"/>
              <a:t>dRU</a:t>
            </a:r>
            <a:r>
              <a:rPr lang="en-GB" dirty="0"/>
              <a:t>) </a:t>
            </a:r>
            <a:r>
              <a:rPr lang="en-US" dirty="0"/>
              <a:t>for 11bn and discussed potential tone plan, pilot location, signaling, etc. </a:t>
            </a:r>
          </a:p>
          <a:p>
            <a:endParaRPr lang="en-US" dirty="0"/>
          </a:p>
          <a:p>
            <a:r>
              <a:rPr lang="en-US" dirty="0"/>
              <a:t>Before discussing the detailed design options, it is better to first converge on high level directions on some topics of </a:t>
            </a:r>
            <a:r>
              <a:rPr lang="en-US" dirty="0" err="1"/>
              <a:t>dRU</a:t>
            </a:r>
            <a:r>
              <a:rPr lang="en-US" dirty="0"/>
              <a:t> design  </a:t>
            </a:r>
          </a:p>
          <a:p>
            <a:endParaRPr lang="en-US" dirty="0"/>
          </a:p>
          <a:p>
            <a:r>
              <a:rPr lang="en-US" dirty="0"/>
              <a:t>In this presentation we will share our thoughts and recommendations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27295-169F-4AB2-934C-22C814F1B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November 2023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6B37B-93DF-474F-830E-78F5CEB29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C5193-9886-435E-9EB8-44771AA6C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6582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72CA5-2BF9-443D-9AF8-2020031DE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48915"/>
          </a:xfrm>
        </p:spPr>
        <p:txBody>
          <a:bodyPr/>
          <a:lstStyle/>
          <a:p>
            <a:r>
              <a:rPr lang="en-US" sz="3200" dirty="0"/>
              <a:t>PSD Limit and Distributed Transmission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4DEDB-83FF-4A21-B317-83223E841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606723"/>
            <a:ext cx="8136904" cy="2686373"/>
          </a:xfrm>
        </p:spPr>
        <p:txBody>
          <a:bodyPr/>
          <a:lstStyle/>
          <a:p>
            <a:r>
              <a:rPr lang="en-US" sz="2000" dirty="0"/>
              <a:t>Regulations put limitations on PSD in Sub-7GHz. E.g.,</a:t>
            </a:r>
          </a:p>
          <a:p>
            <a:pPr lvl="1"/>
            <a:r>
              <a:rPr lang="en-US" sz="1600" dirty="0"/>
              <a:t>In 6GHz, for a non-AP STA in LPI bands, the PSD limit is -1dBm/MHz</a:t>
            </a:r>
          </a:p>
          <a:p>
            <a:pPr lvl="1"/>
            <a:r>
              <a:rPr lang="en-US" sz="1600" dirty="0"/>
              <a:t>10dBm/MHz PSD limit in 2.4GHz bands in EU/China/Japan/Korea</a:t>
            </a:r>
          </a:p>
          <a:p>
            <a:pPr lvl="1"/>
            <a:endParaRPr lang="en-US" sz="800" dirty="0"/>
          </a:p>
          <a:p>
            <a:r>
              <a:rPr lang="en-US" sz="2000" kern="0" dirty="0"/>
              <a:t>Mitigation methods: spreading bandwidth for small RUs</a:t>
            </a:r>
          </a:p>
          <a:p>
            <a:pPr lvl="1"/>
            <a:r>
              <a:rPr lang="en-US" sz="1600" kern="0" dirty="0"/>
              <a:t>If spreading RU tones over 80MHz</a:t>
            </a:r>
          </a:p>
          <a:p>
            <a:pPr lvl="2"/>
            <a:r>
              <a:rPr lang="en-US" sz="1400" kern="0" dirty="0"/>
              <a:t>RU/26/52 can gain more than 11dB power</a:t>
            </a:r>
          </a:p>
          <a:p>
            <a:pPr lvl="2"/>
            <a:r>
              <a:rPr lang="en-US" sz="1400" kern="0" dirty="0"/>
              <a:t>Even RU484 can gain 2.69dB</a:t>
            </a:r>
          </a:p>
          <a:p>
            <a:endParaRPr lang="en-US" sz="2000" dirty="0"/>
          </a:p>
          <a:p>
            <a:pPr marL="814388" lvl="3" indent="0">
              <a:buNone/>
            </a:pPr>
            <a:endParaRPr lang="en-US" sz="800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0C1CF-1C85-489E-BD8D-134E73D44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November 2023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79E40-37C6-4FCA-99BF-EB1745BC9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3BF85-D34A-44A8-B9A4-53985D05D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CC385D0-3257-47CB-A132-E763B5C4CE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697074"/>
              </p:ext>
            </p:extLst>
          </p:nvPr>
        </p:nvGraphicFramePr>
        <p:xfrm>
          <a:off x="2051720" y="4075923"/>
          <a:ext cx="3240360" cy="2377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940">
                  <a:extLst>
                    <a:ext uri="{9D8B030D-6E8A-4147-A177-3AD203B41FA5}">
                      <a16:colId xmlns:a16="http://schemas.microsoft.com/office/drawing/2014/main" val="2880402340"/>
                    </a:ext>
                  </a:extLst>
                </a:gridCol>
                <a:gridCol w="677820">
                  <a:extLst>
                    <a:ext uri="{9D8B030D-6E8A-4147-A177-3AD203B41FA5}">
                      <a16:colId xmlns:a16="http://schemas.microsoft.com/office/drawing/2014/main" val="1313377516"/>
                    </a:ext>
                  </a:extLst>
                </a:gridCol>
                <a:gridCol w="852742">
                  <a:extLst>
                    <a:ext uri="{9D8B030D-6E8A-4147-A177-3AD203B41FA5}">
                      <a16:colId xmlns:a16="http://schemas.microsoft.com/office/drawing/2014/main" val="2586740953"/>
                    </a:ext>
                  </a:extLst>
                </a:gridCol>
                <a:gridCol w="779858">
                  <a:extLst>
                    <a:ext uri="{9D8B030D-6E8A-4147-A177-3AD203B41FA5}">
                      <a16:colId xmlns:a16="http://schemas.microsoft.com/office/drawing/2014/main" val="159466501"/>
                    </a:ext>
                  </a:extLst>
                </a:gridCol>
              </a:tblGrid>
              <a:tr h="61606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</a:rPr>
                        <a:t>Power Gain of Distributed tone Transmission over Local Transmission (dB)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904177"/>
                  </a:ext>
                </a:extLst>
              </a:tr>
              <a:tr h="440048">
                <a:tc>
                  <a:txBody>
                    <a:bodyPr/>
                    <a:lstStyle/>
                    <a:p>
                      <a:r>
                        <a:rPr lang="en-US" sz="1200" dirty="0"/>
                        <a:t>Spreading BW -&gt;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</a:rPr>
                        <a:t>20MHz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40MHz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80MHz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89718618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+mn-lt"/>
                        </a:rPr>
                        <a:t>RU26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8.13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11.14</a:t>
                      </a:r>
                    </a:p>
                  </a:txBody>
                  <a:tcPr marL="6745" marR="6745" marT="674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11.14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8438212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+mn-lt"/>
                        </a:rPr>
                        <a:t>RU52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6.37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8.13</a:t>
                      </a:r>
                    </a:p>
                  </a:txBody>
                  <a:tcPr marL="6745" marR="6745" marT="67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11.14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38616349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+mn-lt"/>
                        </a:rPr>
                        <a:t>RU106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3.36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6.37</a:t>
                      </a:r>
                    </a:p>
                  </a:txBody>
                  <a:tcPr marL="6745" marR="6745" marT="674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8.13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95418409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+mn-lt"/>
                        </a:rPr>
                        <a:t>RU242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N/A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2.69</a:t>
                      </a:r>
                    </a:p>
                  </a:txBody>
                  <a:tcPr marL="6745" marR="6745" marT="67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5.12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77397067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+mn-lt"/>
                        </a:rPr>
                        <a:t>RU484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N/A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N/A</a:t>
                      </a:r>
                    </a:p>
                  </a:txBody>
                  <a:tcPr marL="6745" marR="6745" marT="67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2.69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66641785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C444FCB-4106-444E-A00E-DE69806DE697}"/>
              </a:ext>
            </a:extLst>
          </p:cNvPr>
          <p:cNvSpPr txBox="1">
            <a:spLocks/>
          </p:cNvSpPr>
          <p:nvPr/>
        </p:nvSpPr>
        <p:spPr>
          <a:xfrm>
            <a:off x="5802990" y="4869160"/>
            <a:ext cx="2513426" cy="5720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3736" indent="-173736" algn="l" defTabSz="914400" rtl="0" eaLnBrk="1" latinLnBrk="0" hangingPunct="1">
              <a:lnSpc>
                <a:spcPct val="107000"/>
              </a:lnSpc>
              <a:spcBef>
                <a:spcPts val="120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2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38328" indent="-174625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Microsoft Sans Serif" panose="020B0604020202020204" pitchFamily="34" charset="0"/>
              <a:buChar char="◦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09588" indent="-1619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Microsoft Sans Serif" panose="020B0604020202020204" pitchFamily="34" charset="0"/>
              <a:buChar char="•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5800" indent="-173736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Microsoft Sans Serif" panose="020B0604020202020204" pitchFamily="34" charset="0"/>
              <a:buChar char="◦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8000"/>
              </a:lnSpc>
              <a:spcBef>
                <a:spcPts val="1800"/>
              </a:spcBef>
              <a:buClr>
                <a:srgbClr val="595959"/>
              </a:buClr>
              <a:buFont typeface="Microsoft Sans Serif" panose="020B0604020202020204" pitchFamily="34" charset="0"/>
              <a:buNone/>
              <a:tabLst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7000"/>
              </a:lnSpc>
              <a:spcBef>
                <a:spcPts val="1200"/>
              </a:spcBef>
              <a:buFont typeface="Microsoft Sans Serif" panose="020B0604020202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86000"/>
              </a:lnSpc>
              <a:spcBef>
                <a:spcPts val="1800"/>
              </a:spcBef>
              <a:buSzPct val="100000"/>
              <a:buFont typeface="Microsoft Sans Serif" panose="020B0604020202020204" pitchFamily="34" charset="0"/>
              <a:buNone/>
              <a:defRPr lang="en-US" sz="160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4000"/>
              </a:lnSpc>
              <a:spcBef>
                <a:spcPts val="1800"/>
              </a:spcBef>
              <a:buFont typeface="Microsoft Sans Serif" panose="020B0604020202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Assumption</a:t>
            </a:r>
          </a:p>
          <a:p>
            <a:pPr lvl="1"/>
            <a:r>
              <a:rPr lang="en-US" sz="1200" dirty="0"/>
              <a:t>Tone distribution to max Tx power</a:t>
            </a:r>
          </a:p>
          <a:p>
            <a:pPr lvl="1"/>
            <a:r>
              <a:rPr lang="en-US" sz="1200" dirty="0"/>
              <a:t>Assuming equal power per tone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66A6B74-E2C3-4F50-9C97-C579BA96CC75}"/>
              </a:ext>
            </a:extLst>
          </p:cNvPr>
          <p:cNvSpPr txBox="1">
            <a:spLocks/>
          </p:cNvSpPr>
          <p:nvPr/>
        </p:nvSpPr>
        <p:spPr bwMode="auto">
          <a:xfrm>
            <a:off x="467544" y="5949280"/>
            <a:ext cx="5256584" cy="67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800471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2C5E1-98EB-4CA9-B6A8-6DB45DDAC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26976"/>
          </a:xfrm>
        </p:spPr>
        <p:txBody>
          <a:bodyPr/>
          <a:lstStyle/>
          <a:p>
            <a:r>
              <a:rPr lang="en-US" dirty="0"/>
              <a:t>Where Should </a:t>
            </a:r>
            <a:r>
              <a:rPr lang="en-US" dirty="0" err="1"/>
              <a:t>dRU</a:t>
            </a:r>
            <a:r>
              <a:rPr lang="en-US" dirty="0"/>
              <a:t> Be Applied to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FE86D-AD52-4F8D-9B58-1E471E6CA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596" y="1484784"/>
            <a:ext cx="7772400" cy="4892352"/>
          </a:xfrm>
        </p:spPr>
        <p:txBody>
          <a:bodyPr/>
          <a:lstStyle/>
          <a:p>
            <a:r>
              <a:rPr lang="en-US" sz="2000" dirty="0"/>
              <a:t>Focus on TB PPDU using UL OFDMA which has significant power pooling gain</a:t>
            </a:r>
            <a:endParaRPr lang="en-US" sz="2000" u="sng" dirty="0"/>
          </a:p>
          <a:p>
            <a:pPr lvl="1"/>
            <a:r>
              <a:rPr lang="en-US" sz="1600" dirty="0"/>
              <a:t>Using distributed tone plan,  each STA can improve its TX power by spreading to wide bandwidth </a:t>
            </a:r>
          </a:p>
          <a:p>
            <a:pPr lvl="1"/>
            <a:r>
              <a:rPr lang="en-US" sz="1600" dirty="0"/>
              <a:t>Power pooling gain with good spectral efficiency </a:t>
            </a:r>
          </a:p>
          <a:p>
            <a:pPr lvl="1"/>
            <a:r>
              <a:rPr lang="en-US" sz="1600" dirty="0"/>
              <a:t>Applies to all MCS</a:t>
            </a:r>
          </a:p>
          <a:p>
            <a:endParaRPr lang="en-US" sz="800" dirty="0"/>
          </a:p>
          <a:p>
            <a:r>
              <a:rPr lang="en-US" sz="2000" dirty="0"/>
              <a:t>DL OFDMA and MU-MIMO :  no need to support due to lack of gain and additional complexity</a:t>
            </a:r>
          </a:p>
          <a:p>
            <a:endParaRPr lang="en-US" sz="800" dirty="0"/>
          </a:p>
          <a:p>
            <a:r>
              <a:rPr lang="en-US" sz="2000" dirty="0"/>
              <a:t>SU: needs further investigation but need to consider </a:t>
            </a:r>
          </a:p>
          <a:p>
            <a:pPr lvl="1"/>
            <a:r>
              <a:rPr lang="en-US" sz="1600" dirty="0"/>
              <a:t>Already has DUP mode</a:t>
            </a:r>
          </a:p>
          <a:p>
            <a:pPr lvl="1"/>
            <a:r>
              <a:rPr lang="en-US" sz="1600" dirty="0"/>
              <a:t>Preamble can't be tone distributed for backward compatibility</a:t>
            </a:r>
          </a:p>
          <a:p>
            <a:pPr lvl="1"/>
            <a:r>
              <a:rPr lang="en-US" sz="1600" dirty="0"/>
              <a:t>Un-populated tones will be wasted if spread</a:t>
            </a:r>
          </a:p>
          <a:p>
            <a:pPr lvl="1"/>
            <a:endParaRPr lang="en-US" sz="400" dirty="0"/>
          </a:p>
          <a:p>
            <a:pPr lvl="1"/>
            <a:endParaRPr lang="en-US" sz="800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101B6-9604-41D6-8E74-E47275B21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November 2023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3EE12-B130-4657-8F96-B7A677A97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6CA20-9CF6-4F78-8AA3-651825268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78169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7E1F7-4B83-D946-B57D-08D9C963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704"/>
            <a:ext cx="7772400" cy="443136"/>
          </a:xfrm>
        </p:spPr>
        <p:txBody>
          <a:bodyPr/>
          <a:lstStyle/>
          <a:p>
            <a:r>
              <a:rPr lang="en-US" sz="2800" dirty="0"/>
              <a:t>High Level Discussion on </a:t>
            </a:r>
            <a:r>
              <a:rPr lang="en-US" sz="2800" dirty="0" err="1"/>
              <a:t>dRU</a:t>
            </a:r>
            <a:r>
              <a:rPr lang="en-US" sz="2800" dirty="0"/>
              <a:t>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180A7-BA33-8844-A444-2E0D4B312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56792"/>
            <a:ext cx="8077200" cy="4539207"/>
          </a:xfrm>
        </p:spPr>
        <p:txBody>
          <a:bodyPr/>
          <a:lstStyle/>
          <a:p>
            <a:pPr lvl="0"/>
            <a:r>
              <a:rPr lang="en-US" dirty="0"/>
              <a:t>Some open questions</a:t>
            </a:r>
          </a:p>
          <a:p>
            <a:pPr lvl="1"/>
            <a:r>
              <a:rPr lang="en-US" dirty="0"/>
              <a:t>Spreading BW:  80MHz or higher</a:t>
            </a:r>
          </a:p>
          <a:p>
            <a:pPr lvl="1"/>
            <a:r>
              <a:rPr lang="en-US" dirty="0"/>
              <a:t>Mixture of distributed RU (</a:t>
            </a:r>
            <a:r>
              <a:rPr lang="en-US" dirty="0" err="1"/>
              <a:t>dRU</a:t>
            </a:r>
            <a:r>
              <a:rPr lang="en-US" dirty="0"/>
              <a:t>) and regular RU (</a:t>
            </a:r>
            <a:r>
              <a:rPr lang="en-US" dirty="0" err="1"/>
              <a:t>rRU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Supporting RU/MRU set </a:t>
            </a:r>
          </a:p>
          <a:p>
            <a:pPr lvl="1"/>
            <a:r>
              <a:rPr lang="en-US" dirty="0"/>
              <a:t>Support of puncturing </a:t>
            </a:r>
          </a:p>
          <a:p>
            <a:pPr lvl="1"/>
            <a:r>
              <a:rPr lang="en-US" dirty="0"/>
              <a:t>Support of STA with different BW capability in wide bandwidth OFDMA</a:t>
            </a:r>
          </a:p>
          <a:p>
            <a:pPr lvl="2"/>
            <a:r>
              <a:rPr lang="en-US" dirty="0"/>
              <a:t>20MHz operating STA</a:t>
            </a:r>
          </a:p>
          <a:p>
            <a:pPr lvl="2"/>
            <a:r>
              <a:rPr lang="en-US" dirty="0"/>
              <a:t>80/160MHz operating STA</a:t>
            </a:r>
          </a:p>
          <a:p>
            <a:pPr marL="457200" lvl="1" indent="0">
              <a:buNone/>
            </a:pPr>
            <a:endParaRPr lang="en-US" dirty="0"/>
          </a:p>
          <a:p>
            <a:pPr lvl="2"/>
            <a:endParaRPr lang="en-US" sz="600" dirty="0"/>
          </a:p>
          <a:p>
            <a:pPr marL="0" indent="0">
              <a:buNone/>
            </a:pPr>
            <a:endParaRPr lang="en-GB" altLang="zh-CN" sz="2000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1F8C6-F061-0A46-8BB2-67986BDAD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968FB-01DA-D14A-90AD-0DD0D4C3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3836D-A8D2-1E44-A347-3623DDC2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60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7E1F7-4B83-D946-B57D-08D9C963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704"/>
            <a:ext cx="7772400" cy="443136"/>
          </a:xfrm>
        </p:spPr>
        <p:txBody>
          <a:bodyPr/>
          <a:lstStyle/>
          <a:p>
            <a:pPr lvl="1"/>
            <a:r>
              <a:rPr lang="en-US" dirty="0" err="1"/>
              <a:t>dRU</a:t>
            </a:r>
            <a:r>
              <a:rPr lang="en-US" dirty="0"/>
              <a:t> Spreading BW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180A7-BA33-8844-A444-2E0D4B312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484784"/>
            <a:ext cx="8077200" cy="4990629"/>
          </a:xfrm>
        </p:spPr>
        <p:txBody>
          <a:bodyPr/>
          <a:lstStyle/>
          <a:p>
            <a:pPr lvl="0"/>
            <a:r>
              <a:rPr lang="en-US" sz="2000" dirty="0"/>
              <a:t>For 20/40/80MHz PPDU BW, it is reasonable for all </a:t>
            </a:r>
            <a:r>
              <a:rPr lang="en-US" sz="2000" dirty="0" err="1"/>
              <a:t>dRUs</a:t>
            </a:r>
            <a:r>
              <a:rPr lang="en-US" sz="2000" dirty="0"/>
              <a:t> to spread to PPDU BW  </a:t>
            </a:r>
          </a:p>
          <a:p>
            <a:endParaRPr lang="en-US" sz="800" dirty="0"/>
          </a:p>
          <a:p>
            <a:r>
              <a:rPr lang="en-US" sz="2000" dirty="0"/>
              <a:t>For PPDU BW&gt;80MHz, still recommend to limit </a:t>
            </a:r>
            <a:r>
              <a:rPr lang="en-US" sz="2000" dirty="0" err="1"/>
              <a:t>dRU</a:t>
            </a:r>
            <a:r>
              <a:rPr lang="en-US" sz="2000" dirty="0"/>
              <a:t> spreading BW to 80MHz due to the following reasons</a:t>
            </a:r>
          </a:p>
          <a:p>
            <a:pPr lvl="1"/>
            <a:r>
              <a:rPr lang="en-US" sz="1600" dirty="0"/>
              <a:t>Not all devices support larger than 80MHz</a:t>
            </a:r>
          </a:p>
          <a:p>
            <a:pPr lvl="1"/>
            <a:r>
              <a:rPr lang="en-US" sz="1600" dirty="0"/>
              <a:t>Spreading over 80MHz can already harvest majority of power gains</a:t>
            </a:r>
          </a:p>
          <a:p>
            <a:pPr lvl="1"/>
            <a:r>
              <a:rPr lang="en-US" sz="1600" dirty="0"/>
              <a:t>Need changes to segment parser and existing per 80MHz processing flow if spreading beyond 80MHz </a:t>
            </a:r>
          </a:p>
          <a:p>
            <a:pPr marL="457200" lvl="1" indent="0">
              <a:buNone/>
            </a:pPr>
            <a:endParaRPr lang="en-US" sz="800" dirty="0"/>
          </a:p>
          <a:p>
            <a:r>
              <a:rPr lang="en-US" sz="2000" dirty="0"/>
              <a:t>For </a:t>
            </a:r>
            <a:r>
              <a:rPr lang="en-US" sz="2000" dirty="0" err="1"/>
              <a:t>dRU</a:t>
            </a:r>
            <a:r>
              <a:rPr lang="en-US" sz="2000" dirty="0"/>
              <a:t> size &gt; RU996, if perform per 80MHz segment spreading, there is also complexity on scheduling and power allocation </a:t>
            </a:r>
          </a:p>
          <a:p>
            <a:pPr lvl="1"/>
            <a:r>
              <a:rPr lang="en-US" sz="1600" dirty="0"/>
              <a:t>For example, for MRU996+484 in 160MHz OFDMA transmission, if RU996 and RU484 each spread over its 80MHz, then per tone power will be different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000" dirty="0"/>
              <a:t>Overall to balance the complexity and gain, suggest to limit the spreading BW to 80MHz, and </a:t>
            </a:r>
            <a:r>
              <a:rPr lang="en-US" sz="2000" dirty="0" err="1"/>
              <a:t>dRU</a:t>
            </a:r>
            <a:r>
              <a:rPr lang="en-US" sz="2000" dirty="0"/>
              <a:t> size &lt;RU996 </a:t>
            </a:r>
          </a:p>
          <a:p>
            <a:endParaRPr lang="en-US" sz="400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GB" altLang="zh-CN" sz="2000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1F8C6-F061-0A46-8BB2-67986BDAD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968FB-01DA-D14A-90AD-0DD0D4C3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3836D-A8D2-1E44-A347-3623DDC2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45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7E1F7-4B83-D946-B57D-08D9C963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704"/>
            <a:ext cx="7772400" cy="443136"/>
          </a:xfrm>
        </p:spPr>
        <p:txBody>
          <a:bodyPr/>
          <a:lstStyle/>
          <a:p>
            <a:pPr lvl="1"/>
            <a:r>
              <a:rPr lang="en-US" dirty="0"/>
              <a:t>Mixture of </a:t>
            </a:r>
            <a:r>
              <a:rPr lang="en-US" dirty="0" err="1"/>
              <a:t>dRU</a:t>
            </a:r>
            <a:r>
              <a:rPr lang="en-US" dirty="0"/>
              <a:t> and </a:t>
            </a:r>
            <a:r>
              <a:rPr lang="en-US" dirty="0" err="1"/>
              <a:t>rRU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180A7-BA33-8844-A444-2E0D4B312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56792"/>
            <a:ext cx="8077200" cy="4539207"/>
          </a:xfrm>
        </p:spPr>
        <p:txBody>
          <a:bodyPr/>
          <a:lstStyle/>
          <a:p>
            <a:r>
              <a:rPr lang="en-US" sz="2000" dirty="0"/>
              <a:t>For 20/40/80MHz PPDU, mixture of </a:t>
            </a:r>
            <a:r>
              <a:rPr lang="en-US" sz="2000" dirty="0" err="1"/>
              <a:t>dRU</a:t>
            </a:r>
            <a:r>
              <a:rPr lang="en-US" sz="2000" dirty="0"/>
              <a:t> + </a:t>
            </a:r>
            <a:r>
              <a:rPr lang="en-US" sz="2000" dirty="0" err="1"/>
              <a:t>rRU</a:t>
            </a:r>
            <a:r>
              <a:rPr lang="en-US" sz="2000" dirty="0"/>
              <a:t> is not preferred</a:t>
            </a:r>
          </a:p>
          <a:p>
            <a:pPr lvl="1"/>
            <a:r>
              <a:rPr lang="en-US" sz="1600" dirty="0"/>
              <a:t>More complicated in scheduling, tone plan, signaling and AP receive processing </a:t>
            </a:r>
          </a:p>
          <a:p>
            <a:pPr lvl="1"/>
            <a:r>
              <a:rPr lang="en-US" sz="1600" dirty="0" err="1"/>
              <a:t>dRU</a:t>
            </a:r>
            <a:r>
              <a:rPr lang="en-US" sz="1600" dirty="0"/>
              <a:t> can spread over entire PPDU BW to max Tx power</a:t>
            </a:r>
          </a:p>
          <a:p>
            <a:endParaRPr lang="en-US" sz="800" dirty="0"/>
          </a:p>
          <a:p>
            <a:r>
              <a:rPr lang="en-US" sz="2000" dirty="0"/>
              <a:t>For 160/320MHz PPDU, hybrid mode can be supported with limited flexibility to reduce scheduling and signaling complexity</a:t>
            </a:r>
          </a:p>
          <a:p>
            <a:pPr lvl="1"/>
            <a:r>
              <a:rPr lang="en-US" sz="1600" dirty="0"/>
              <a:t>Propose per 80MHz decision: each 80MHz segment can use either </a:t>
            </a:r>
            <a:r>
              <a:rPr lang="en-US" sz="1600" dirty="0" err="1"/>
              <a:t>dRU</a:t>
            </a:r>
            <a:r>
              <a:rPr lang="en-US" sz="1600" dirty="0"/>
              <a:t> or </a:t>
            </a:r>
            <a:r>
              <a:rPr lang="en-US" sz="1600" dirty="0" err="1"/>
              <a:t>rRU</a:t>
            </a:r>
            <a:r>
              <a:rPr lang="en-US" sz="1600" dirty="0"/>
              <a:t> but no mixture</a:t>
            </a:r>
          </a:p>
          <a:p>
            <a:pPr lvl="2"/>
            <a:r>
              <a:rPr lang="en-US" sz="1400" dirty="0"/>
              <a:t>If 80MHz segment uses </a:t>
            </a:r>
            <a:r>
              <a:rPr lang="en-US" sz="1400" dirty="0" err="1"/>
              <a:t>dRU</a:t>
            </a:r>
            <a:r>
              <a:rPr lang="en-US" sz="1400" dirty="0"/>
              <a:t>, then the spreading BW is 80MHz unless there is a puncturing</a:t>
            </a:r>
          </a:p>
          <a:p>
            <a:pPr lvl="2"/>
            <a:r>
              <a:rPr lang="en-US" sz="1400" dirty="0"/>
              <a:t>If 80MHz segment uses </a:t>
            </a:r>
            <a:r>
              <a:rPr lang="en-US" sz="1400" dirty="0" err="1"/>
              <a:t>rRU</a:t>
            </a:r>
            <a:r>
              <a:rPr lang="en-US" sz="1400" dirty="0"/>
              <a:t>, minimal RU size is RU242</a:t>
            </a:r>
          </a:p>
          <a:p>
            <a:pPr marL="457200" lvl="1" indent="0">
              <a:buNone/>
            </a:pPr>
            <a:endParaRPr lang="en-US" sz="1600" dirty="0"/>
          </a:p>
          <a:p>
            <a:endParaRPr lang="en-US" sz="2800" dirty="0"/>
          </a:p>
          <a:p>
            <a:pPr marL="0" indent="0">
              <a:buNone/>
            </a:pPr>
            <a:endParaRPr lang="en-GB" altLang="zh-CN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1F8C6-F061-0A46-8BB2-67986BDAD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968FB-01DA-D14A-90AD-0DD0D4C3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3836D-A8D2-1E44-A347-3623DDC2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36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7E1F7-4B83-D946-B57D-08D9C963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704"/>
            <a:ext cx="7772400" cy="443136"/>
          </a:xfrm>
        </p:spPr>
        <p:txBody>
          <a:bodyPr/>
          <a:lstStyle/>
          <a:p>
            <a:pPr lvl="1"/>
            <a:r>
              <a:rPr lang="en-US" dirty="0"/>
              <a:t>Support of RU/MRU&lt;996 Tones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180A7-BA33-8844-A444-2E0D4B312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62944"/>
            <a:ext cx="8077200" cy="5112469"/>
          </a:xfrm>
        </p:spPr>
        <p:txBody>
          <a:bodyPr/>
          <a:lstStyle/>
          <a:p>
            <a:pPr lvl="0"/>
            <a:r>
              <a:rPr lang="en-US" sz="1800" dirty="0"/>
              <a:t>dRU26 support </a:t>
            </a:r>
          </a:p>
          <a:p>
            <a:pPr lvl="1"/>
            <a:r>
              <a:rPr lang="en-US" sz="1600" dirty="0"/>
              <a:t>dRU26 needs to be supported for 20 MHz and 40 MHz PPDU</a:t>
            </a:r>
          </a:p>
          <a:p>
            <a:pPr lvl="1"/>
            <a:r>
              <a:rPr lang="en-US" sz="1600" dirty="0"/>
              <a:t>For 80MHz PPDU,  dRU26 can be transmitted only up to 13dBm. Well using dRU52 the Tx power can be 16dBm, no much benefit to schedule dRU26 in 80MHz</a:t>
            </a:r>
          </a:p>
          <a:p>
            <a:pPr marL="857250" lvl="2" indent="0">
              <a:buNone/>
            </a:pPr>
            <a:endParaRPr lang="en-US" sz="1400" dirty="0"/>
          </a:p>
          <a:p>
            <a:pPr lvl="0"/>
            <a:r>
              <a:rPr lang="en-US" sz="1800" dirty="0"/>
              <a:t>Not to support of MRU52+26 and MRU106+26 in </a:t>
            </a:r>
            <a:r>
              <a:rPr lang="en-US" sz="1800" dirty="0" err="1"/>
              <a:t>dRU</a:t>
            </a:r>
            <a:endParaRPr lang="en-US" sz="1800" dirty="0"/>
          </a:p>
          <a:p>
            <a:pPr lvl="1"/>
            <a:r>
              <a:rPr lang="en-US" sz="1600" dirty="0"/>
              <a:t>Supporting MRU with center RU26 will further complicate the </a:t>
            </a:r>
            <a:r>
              <a:rPr lang="en-US" sz="1600" dirty="0" err="1"/>
              <a:t>dRU</a:t>
            </a:r>
            <a:r>
              <a:rPr lang="en-US" sz="1600" dirty="0"/>
              <a:t> tone plan design</a:t>
            </a:r>
          </a:p>
          <a:p>
            <a:pPr lvl="1"/>
            <a:r>
              <a:rPr lang="en-US" sz="1600" dirty="0"/>
              <a:t>Marginally useful </a:t>
            </a:r>
          </a:p>
          <a:p>
            <a:pPr lvl="1"/>
            <a:r>
              <a:rPr lang="en-US" sz="1600" dirty="0"/>
              <a:t>Only supports the most useful modes to reduce implementation/testing complexity </a:t>
            </a:r>
          </a:p>
          <a:p>
            <a:pPr lvl="2"/>
            <a:endParaRPr lang="en-US" sz="1400" dirty="0"/>
          </a:p>
          <a:p>
            <a:r>
              <a:rPr lang="en-US" sz="1800" dirty="0"/>
              <a:t>Prefer BW dependent </a:t>
            </a:r>
            <a:r>
              <a:rPr lang="en-US" sz="1800" dirty="0" err="1"/>
              <a:t>dRU</a:t>
            </a:r>
            <a:r>
              <a:rPr lang="en-US" sz="1800" dirty="0"/>
              <a:t> size support</a:t>
            </a:r>
            <a:r>
              <a:rPr lang="en-US" sz="1200" dirty="0"/>
              <a:t> </a:t>
            </a:r>
            <a:r>
              <a:rPr lang="en-US" sz="1800" dirty="0"/>
              <a:t>to maximize BW and power efficiency</a:t>
            </a:r>
          </a:p>
          <a:p>
            <a:pPr lvl="1"/>
            <a:r>
              <a:rPr lang="en-US" sz="1600" dirty="0"/>
              <a:t>20MHz: RU26, RU52, RU106</a:t>
            </a:r>
          </a:p>
          <a:p>
            <a:pPr lvl="1"/>
            <a:r>
              <a:rPr lang="en-US" sz="1600" dirty="0"/>
              <a:t>40MHz: RU26, RU52, RU106, RU242</a:t>
            </a:r>
          </a:p>
          <a:p>
            <a:pPr lvl="1"/>
            <a:r>
              <a:rPr lang="en-US" sz="1600" dirty="0"/>
              <a:t>80MHz: RU52, RU106, RU242, RU484</a:t>
            </a:r>
          </a:p>
          <a:p>
            <a:pPr lvl="1"/>
            <a:endParaRPr lang="en-US" sz="1600" dirty="0"/>
          </a:p>
          <a:p>
            <a:endParaRPr lang="en-US" sz="2000" dirty="0"/>
          </a:p>
          <a:p>
            <a:endParaRPr lang="en-US" sz="1800" dirty="0"/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GB" altLang="zh-CN" sz="2000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1F8C6-F061-0A46-8BB2-67986BDAD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968FB-01DA-D14A-90AD-0DD0D4C3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3836D-A8D2-1E44-A347-3623DDC2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43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7E1F7-4B83-D946-B57D-08D9C963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704"/>
            <a:ext cx="7772400" cy="443136"/>
          </a:xfrm>
        </p:spPr>
        <p:txBody>
          <a:bodyPr/>
          <a:lstStyle/>
          <a:p>
            <a:pPr lvl="1"/>
            <a:r>
              <a:rPr lang="en-US" dirty="0"/>
              <a:t>Supporting BW Puncture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180A7-BA33-8844-A444-2E0D4B312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484784"/>
            <a:ext cx="8077200" cy="4611215"/>
          </a:xfrm>
        </p:spPr>
        <p:txBody>
          <a:bodyPr/>
          <a:lstStyle/>
          <a:p>
            <a:r>
              <a:rPr lang="en-US" sz="1800" dirty="0"/>
              <a:t>Puncture brings another complexity to </a:t>
            </a:r>
            <a:r>
              <a:rPr lang="en-US" sz="1800" dirty="0" err="1"/>
              <a:t>dRU</a:t>
            </a:r>
            <a:r>
              <a:rPr lang="en-US" sz="1800" dirty="0"/>
              <a:t> design, need to balance the complexity/flexibility/gain</a:t>
            </a:r>
          </a:p>
          <a:p>
            <a:pPr marL="400050"/>
            <a:endParaRPr lang="en-US" sz="800" dirty="0"/>
          </a:p>
          <a:p>
            <a:pPr marL="400050"/>
            <a:r>
              <a:rPr lang="en-US" sz="1800" dirty="0"/>
              <a:t>No puncture needs to be supported for 20/40MHz PPDU</a:t>
            </a:r>
          </a:p>
          <a:p>
            <a:pPr lvl="1"/>
            <a:r>
              <a:rPr lang="en-US" sz="1600" dirty="0"/>
              <a:t>For 20MHz PPDUs, the distributing BW is 20MHz only</a:t>
            </a:r>
          </a:p>
          <a:p>
            <a:pPr lvl="1"/>
            <a:r>
              <a:rPr lang="en-US" sz="1600" dirty="0"/>
              <a:t>For 40MHz PPDUs, the distributing BW is 40MHz only</a:t>
            </a:r>
          </a:p>
          <a:p>
            <a:pPr marL="457200" lvl="1" indent="0">
              <a:buNone/>
            </a:pPr>
            <a:endParaRPr lang="en-US" sz="800" dirty="0"/>
          </a:p>
          <a:p>
            <a:r>
              <a:rPr lang="en-US" sz="1800" dirty="0"/>
              <a:t>For 80MHz and above, </a:t>
            </a:r>
            <a:r>
              <a:rPr lang="en-US" sz="1800" dirty="0" err="1"/>
              <a:t>dRU</a:t>
            </a:r>
            <a:r>
              <a:rPr lang="en-US" sz="1800" dirty="0"/>
              <a:t> and puncturing decision can be done per 80MHz segment</a:t>
            </a:r>
          </a:p>
          <a:p>
            <a:pPr lvl="1"/>
            <a:r>
              <a:rPr lang="en-US" sz="1600" dirty="0"/>
              <a:t>If puncture occurs in 80MHz subblock, can leverage tone plan design for 20MHz and 40MHz spreading BW</a:t>
            </a:r>
          </a:p>
          <a:p>
            <a:pPr lvl="2"/>
            <a:r>
              <a:rPr lang="en-US" sz="1400" dirty="0"/>
              <a:t>E.g., 20MHz punctured in 80MHz, one or multiple RUs spread over 20 MHz, another one or group of RUs spread over remaining 40MHz </a:t>
            </a:r>
          </a:p>
          <a:p>
            <a:pPr lvl="2"/>
            <a:r>
              <a:rPr lang="en-US" sz="1400" dirty="0"/>
              <a:t>To avoid the need of new tone plan for 60MHz</a:t>
            </a:r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400" dirty="0"/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GB" altLang="zh-CN" sz="2000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1F8C6-F061-0A46-8BB2-67986BDAD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968FB-01DA-D14A-90AD-0DD0D4C3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3836D-A8D2-1E44-A347-3623DDC2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00460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Qualcomm Corporate Confidential Template - May2022">
  <a:themeElements>
    <a:clrScheme name="Qualcomm 2022">
      <a:dk1>
        <a:srgbClr val="13161E"/>
      </a:dk1>
      <a:lt1>
        <a:srgbClr val="F7F8FA"/>
      </a:lt1>
      <a:dk2>
        <a:srgbClr val="0B2742"/>
      </a:dk2>
      <a:lt2>
        <a:srgbClr val="E71324"/>
      </a:lt2>
      <a:accent1>
        <a:srgbClr val="2853DC"/>
      </a:accent1>
      <a:accent2>
        <a:srgbClr val="7BA0FF"/>
      </a:accent2>
      <a:accent3>
        <a:srgbClr val="39A3B5"/>
      </a:accent3>
      <a:accent4>
        <a:srgbClr val="82CBD7"/>
      </a:accent4>
      <a:accent5>
        <a:srgbClr val="4A5A75"/>
      </a:accent5>
      <a:accent6>
        <a:srgbClr val="ACBACF"/>
      </a:accent6>
      <a:hlink>
        <a:srgbClr val="3253DC"/>
      </a:hlink>
      <a:folHlink>
        <a:srgbClr val="7BA0FF"/>
      </a:folHlink>
    </a:clrScheme>
    <a:fontScheme name="Qualcomm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96000"/>
          </a:lnSpc>
          <a:defRPr dirty="0" err="1">
            <a:solidFill>
              <a:schemeClr val="bg1"/>
            </a:solidFill>
            <a:latin typeface="Microsoft Sans Serif"/>
            <a:cs typeface="Microsoft Sans Serif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accent6"/>
          </a:solidFill>
          <a:round/>
          <a:headEnd type="none" w="med" len="sm"/>
          <a:tailEnd type="none" w="sm" len="sm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spAutoFit/>
      </a:bodyPr>
      <a:lstStyle>
        <a:defPPr algn="l">
          <a:lnSpc>
            <a:spcPct val="96000"/>
          </a:lnSpc>
          <a:defRPr sz="1600" dirty="0" smtClean="0">
            <a:solidFill>
              <a:schemeClr val="tx2"/>
            </a:solidFill>
            <a:latin typeface="Microsoft Sans Serif"/>
            <a:cs typeface="Microsoft Sans Serif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IMPLIFIED_Qualcomm_Corporate_Confidential_Template-May2022_v05.pptx" id="{EF405156-F952-4019-A835-55916C45E21F}" vid="{513AEE75-FBD9-4D23-BE5F-D0C023114B7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28163D68FE8E4D9361964FDD814FC4" ma:contentTypeVersion="10" ma:contentTypeDescription="Create a new document." ma:contentTypeScope="" ma:versionID="71dc698b48675b0a151432ed1de35fc5">
  <xsd:schema xmlns:xsd="http://www.w3.org/2001/XMLSchema" xmlns:xs="http://www.w3.org/2001/XMLSchema" xmlns:p="http://schemas.microsoft.com/office/2006/metadata/properties" xmlns:ns3="cc9c437c-ae0c-4066-8d90-a0f7de786127" targetNamespace="http://schemas.microsoft.com/office/2006/metadata/properties" ma:root="true" ma:fieldsID="adf60fb58001da84b015160a85c22507" ns3:_="">
    <xsd:import namespace="cc9c437c-ae0c-4066-8d90-a0f7de7861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c437c-ae0c-4066-8d90-a0f7de7861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9931ED-F01D-4178-8068-7A73BD8BB3F4}">
  <ds:schemaRefs>
    <ds:schemaRef ds:uri="http://purl.org/dc/elements/1.1/"/>
    <ds:schemaRef ds:uri="cc9c437c-ae0c-4066-8d90-a0f7de786127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8C3D0F6-227E-4886-83EA-263E2CFB81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C8CC92-EEA4-431F-995C-697A0BD3D5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9c437c-ae0c-4066-8d90-a0f7de7861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98e9ba89-e1a1-4e38-9007-8bdabc25de1d}" enabled="0" method="" siteId="{98e9ba89-e1a1-4e38-9007-8bdabc25de1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194076</TotalTime>
  <Words>1558</Words>
  <Application>Microsoft Office PowerPoint</Application>
  <PresentationFormat>On-screen Show (4:3)</PresentationFormat>
  <Paragraphs>263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Qualcomm Next Thin</vt:lpstr>
      <vt:lpstr>Qualcomm Office Regular</vt:lpstr>
      <vt:lpstr>Qualcomm Regular</vt:lpstr>
      <vt:lpstr>Arial</vt:lpstr>
      <vt:lpstr>Century Gothic</vt:lpstr>
      <vt:lpstr>Microsoft Sans Serif</vt:lpstr>
      <vt:lpstr>Times New Roman</vt:lpstr>
      <vt:lpstr>802-11-Submission</vt:lpstr>
      <vt:lpstr>Qualcomm Corporate Confidential Template - May2022</vt:lpstr>
      <vt:lpstr>High Level Thoughts on DRU Design</vt:lpstr>
      <vt:lpstr>Introduction</vt:lpstr>
      <vt:lpstr>PSD Limit and Distributed Transmission</vt:lpstr>
      <vt:lpstr>Where Should dRU Be Applied to </vt:lpstr>
      <vt:lpstr>High Level Discussion on dRU Design</vt:lpstr>
      <vt:lpstr>dRU Spreading BW</vt:lpstr>
      <vt:lpstr>Mixture of dRU and rRU</vt:lpstr>
      <vt:lpstr>Support of RU/MRU&lt;996 Tones</vt:lpstr>
      <vt:lpstr>Supporting BW Puncture</vt:lpstr>
      <vt:lpstr>Supporting STA in wide BW OFDMA</vt:lpstr>
      <vt:lpstr>dRU Tone Plan Design Philosophy</vt:lpstr>
      <vt:lpstr>Summary</vt:lpstr>
      <vt:lpstr>References</vt:lpstr>
      <vt:lpstr>Straw Poll #1</vt:lpstr>
      <vt:lpstr>Straw Poll #2</vt:lpstr>
      <vt:lpstr>Straw Poll #3</vt:lpstr>
      <vt:lpstr>Straw Poll #4</vt:lpstr>
      <vt:lpstr>Straw Poll #5</vt:lpstr>
      <vt:lpstr>Straw Poll #6</vt:lpstr>
    </vt:vector>
  </TitlesOfParts>
  <Company>Qualcomm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WNG SC Agenda</dc:title>
  <dc:creator>jlansfor@qti.qualcomm.com</dc:creator>
  <cp:lastModifiedBy>Lin Yang</cp:lastModifiedBy>
  <cp:revision>1702</cp:revision>
  <cp:lastPrinted>1998-02-10T13:28:06Z</cp:lastPrinted>
  <dcterms:created xsi:type="dcterms:W3CDTF">2004-12-02T14:01:45Z</dcterms:created>
  <dcterms:modified xsi:type="dcterms:W3CDTF">2024-01-18T15:10:21Z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0x010100EB28163D68FE8E4D9361964FDD814FC4</vt:lpwstr>
  </property>
  <property fmtid="{D5CDD505-2E9C-101B-9397-08002B2CF9AE}" pid="4" name="_AdHocReviewCycleID">
    <vt:i4>-988756178</vt:i4>
  </property>
  <property fmtid="{D5CDD505-2E9C-101B-9397-08002B2CF9AE}" pid="5" name="_EmailSubject">
    <vt:lpwstr>Quick brainstorming on the psd limited transmission</vt:lpwstr>
  </property>
  <property fmtid="{D5CDD505-2E9C-101B-9397-08002B2CF9AE}" pid="6" name="_AuthorEmail">
    <vt:lpwstr>linyang@qti.qualcomm.com</vt:lpwstr>
  </property>
  <property fmtid="{D5CDD505-2E9C-101B-9397-08002B2CF9AE}" pid="7" name="_AuthorEmailDisplayName">
    <vt:lpwstr>Lin Yang</vt:lpwstr>
  </property>
  <property fmtid="{D5CDD505-2E9C-101B-9397-08002B2CF9AE}" pid="8" name="_PreviousAdHocReviewCycleID">
    <vt:i4>2043815606</vt:i4>
  </property>
</Properties>
</file>