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660" r:id="rId3"/>
    <p:sldId id="654" r:id="rId4"/>
    <p:sldId id="656" r:id="rId5"/>
    <p:sldId id="655" r:id="rId6"/>
    <p:sldId id="658" r:id="rId7"/>
    <p:sldId id="659" r:id="rId8"/>
    <p:sldId id="618" r:id="rId9"/>
    <p:sldId id="653" r:id="rId10"/>
    <p:sldId id="312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3300"/>
    <a:srgbClr val="8BE1FF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中度样式 3 - 强调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12C8C85-51F0-491E-9774-3900AFEF0FD7}" styleName="浅色样式 2 - 强调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C4B1156A-380E-4F78-BDF5-A606A8083BF9}" styleName="中度样式 4 - 强调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90" autoAdjust="0"/>
    <p:restoredTop sz="94618" autoAdjust="0"/>
  </p:normalViewPr>
  <p:slideViewPr>
    <p:cSldViewPr>
      <p:cViewPr varScale="1">
        <p:scale>
          <a:sx n="83" d="100"/>
          <a:sy n="83" d="100"/>
        </p:scale>
        <p:origin x="1411" y="62"/>
      </p:cViewPr>
      <p:guideLst>
        <p:guide orient="horz" pos="2160"/>
        <p:guide pos="2853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2299" y="-111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28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Liuming Lu (OPPO)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36713" y="332601"/>
            <a:ext cx="332148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802.11-2</a:t>
            </a:r>
            <a:r>
              <a:rPr lang="en-US" altLang="zh-CN" sz="1800" b="1" dirty="0"/>
              <a:t>3</a:t>
            </a:r>
            <a:r>
              <a:rPr lang="en-US" altLang="en-US" sz="1800" b="1" dirty="0"/>
              <a:t>/</a:t>
            </a:r>
            <a:r>
              <a:rPr lang="en-US" altLang="zh-CN" sz="1800" b="1" dirty="0"/>
              <a:t>1952</a:t>
            </a:r>
            <a:r>
              <a:rPr lang="en-US" altLang="en-US" sz="1800" b="1" dirty="0"/>
              <a:t>r0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60875" y="304800"/>
            <a:ext cx="3301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November</a:t>
            </a:r>
            <a:r>
              <a:rPr lang="en-US" altLang="en-US" sz="1800" b="1" dirty="0"/>
              <a:t> 202</a:t>
            </a:r>
            <a:r>
              <a:rPr lang="en-US" altLang="zh-CN" sz="1800" b="1" dirty="0"/>
              <a:t>3</a:t>
            </a:r>
            <a:endParaRPr lang="en-US" alt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anose="020B0600070205080204" pitchFamily="34" charset="-128"/>
          <a:cs typeface="MS PGothic" panose="020B0600070205080204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53ABCD13-380B-4CB5-B9B1-96CEC68A8A42}" type="slidenum">
              <a:rPr lang="en-US" altLang="en-US" sz="1200" b="0" dirty="0" smtClean="0"/>
              <a:t>1</a:t>
            </a:fld>
            <a:endParaRPr lang="en-US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8077200" cy="1066800"/>
          </a:xfrm>
        </p:spPr>
        <p:txBody>
          <a:bodyPr/>
          <a:lstStyle/>
          <a:p>
            <a:r>
              <a:rPr lang="en-US" altLang="zh-CN" dirty="0"/>
              <a:t>Coordinated R-TWT for Multi-AP scenarios - Follow up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951038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>
                <a:cs typeface="Arial" panose="020B0604020202020204" pitchFamily="34" charset="0"/>
              </a:rPr>
              <a:t>Date:</a:t>
            </a:r>
            <a:r>
              <a:rPr lang="en-US" altLang="en-US" sz="2000" b="0" dirty="0">
                <a:cs typeface="Arial" panose="020B0604020202020204" pitchFamily="34" charset="0"/>
              </a:rPr>
              <a:t> 2022-</a:t>
            </a:r>
            <a:r>
              <a:rPr lang="en-US" altLang="zh-CN" sz="2000" b="0" dirty="0">
                <a:cs typeface="Arial" panose="020B0604020202020204" pitchFamily="34" charset="0"/>
              </a:rPr>
              <a:t>11</a:t>
            </a:r>
            <a:r>
              <a:rPr lang="en-US" altLang="en-US" sz="2000" b="0" dirty="0">
                <a:cs typeface="Arial" panose="020B0604020202020204" pitchFamily="34" charset="0"/>
              </a:rPr>
              <a:t>-06</a:t>
            </a: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35235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 Authors:</a:t>
            </a:r>
            <a:endParaRPr lang="en-US" altLang="en-US" sz="2000" b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174230" y="6475730"/>
            <a:ext cx="1444625" cy="27432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 dirty="0">
                <a:sym typeface="+mn-ea"/>
              </a:rPr>
              <a:t>Liuming Lu (OPPO)</a:t>
            </a:r>
            <a:endParaRPr lang="zh-CN" altLang="en-US"/>
          </a:p>
        </p:txBody>
      </p:sp>
      <p:graphicFrame>
        <p:nvGraphicFramePr>
          <p:cNvPr id="3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6057285"/>
              </p:ext>
            </p:extLst>
          </p:nvPr>
        </p:nvGraphicFramePr>
        <p:xfrm>
          <a:off x="685800" y="2880360"/>
          <a:ext cx="7858124" cy="181712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35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13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40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027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684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08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ko-KR" sz="1800" kern="0" dirty="0">
                          <a:effectLst/>
                          <a:latin typeface="Times New Roman" panose="02020603050405020304" pitchFamily="18" charset="0"/>
                          <a:sym typeface="+mn-ea"/>
                        </a:rPr>
                        <a:t>Liuming Lu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SG" alt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SG" altLang="ko-KR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OPPO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luliuming@oppo.com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875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94611671"/>
                  </a:ext>
                </a:extLst>
              </a:tr>
              <a:tr h="24513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8120347"/>
                  </a:ext>
                </a:extLst>
              </a:tr>
              <a:tr h="27075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ko-KR" altLang="en-US" sz="180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75251171"/>
                  </a:ext>
                </a:extLst>
              </a:tr>
              <a:tr h="22503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ko-KR" altLang="en-US" sz="180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170648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199"/>
            <a:ext cx="7848600" cy="42672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1600" b="0" dirty="0"/>
              <a:t>[1] IEEE 802.11be Draft 4.1</a:t>
            </a:r>
          </a:p>
          <a:p>
            <a:pPr marL="0" indent="0">
              <a:buNone/>
            </a:pPr>
            <a:r>
              <a:rPr lang="en-US" altLang="zh-CN" sz="1600" b="0" dirty="0"/>
              <a:t>[2] https://mentor.ieee.org/802.11/dcn/23/11-23-0046-02-0uhr-multi-ap-coordination-for-low-latency-traffic-delivery-usage-scenarios-and-potential-features.pptx</a:t>
            </a:r>
          </a:p>
          <a:p>
            <a:pPr marL="0" indent="0">
              <a:buNone/>
            </a:pPr>
            <a:r>
              <a:rPr lang="en-US" altLang="zh-CN" sz="1600" b="0" dirty="0"/>
              <a:t>[3] https://mentor.ieee.org/802.11/dcn/22/11-22-1556-01-0uhr-multi-ap-coordination-for-low-latency-traffic-delivery.pptx</a:t>
            </a:r>
          </a:p>
          <a:p>
            <a:pPr marL="0" indent="0">
              <a:buNone/>
            </a:pPr>
            <a:r>
              <a:rPr lang="en-US" altLang="zh-CN" sz="1600" b="0" dirty="0"/>
              <a:t>[4] https://mentor.ieee.org/802.11/dcn/22/11-22-1809-00-0uhr-a-perspective-on-uhr-features-for-operator-residential-deployments.pptx</a:t>
            </a:r>
          </a:p>
          <a:p>
            <a:pPr marL="0" indent="0">
              <a:buNone/>
            </a:pPr>
            <a:r>
              <a:rPr lang="en-GB" altLang="zh-CN" sz="1600" b="0" dirty="0"/>
              <a:t>[5]https://mentor.ieee.org/802.11/dcn/23/11-23-0297-00-0uhr-rtwt-for-multi-ap.pptx</a:t>
            </a:r>
          </a:p>
          <a:p>
            <a:pPr marL="0" indent="0">
              <a:buNone/>
            </a:pPr>
            <a:r>
              <a:rPr lang="en-GB" altLang="zh-CN" sz="1600" b="0" dirty="0"/>
              <a:t>[6] https://mentor.ieee.org/802.11/dcn/23/11-23-1499-00-0uhr-proposed-amendments-for-multi-ap-coordination-language-in-eht-sfd.pptx</a:t>
            </a:r>
          </a:p>
          <a:p>
            <a:pPr marL="0" indent="0">
              <a:buNone/>
            </a:pPr>
            <a:endParaRPr lang="en-GB" altLang="zh-CN" sz="1600" b="0" dirty="0"/>
          </a:p>
          <a:p>
            <a:pPr marL="0" indent="0">
              <a:buNone/>
            </a:pPr>
            <a:endParaRPr lang="en-GB" altLang="zh-CN" sz="1600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10</a:t>
            </a:fld>
            <a:endParaRPr lang="en-US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7174230" y="6475730"/>
            <a:ext cx="1444625" cy="27432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 dirty="0">
                <a:sym typeface="+mn-ea"/>
              </a:rPr>
              <a:t>Liuming Lu (OPPO)</a:t>
            </a:r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514B8F1-6229-431A-BE69-8BDF9D52A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84BC327-FE38-43BD-ADDD-4F9D6280AF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38350"/>
            <a:ext cx="8001000" cy="4114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p"/>
            </a:pPr>
            <a:r>
              <a:rPr lang="en-US" altLang="zh-CN" sz="1400" dirty="0"/>
              <a:t>11be has specified R-TWT for the delivery of latency-sensitive traffic in one BSS.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1400" b="0" dirty="0"/>
              <a:t>R-TWT would impact the behavior of legacy STAs and EHT STAs supporting R-TWT, which causes network overhead and low efficiency of communication, and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1400" b="0" dirty="0"/>
              <a:t>The benefit of R-TWT is impacted by several factors, such as the population of EHT STAs not supporting R-TWT, OBSS interference or other interference such as IDC interference.</a:t>
            </a:r>
          </a:p>
          <a:p>
            <a:pPr>
              <a:buFont typeface="Wingdings" panose="05000000000000000000" pitchFamily="2" charset="2"/>
              <a:buChar char="p"/>
            </a:pPr>
            <a:endParaRPr lang="en-US" altLang="zh-CN" sz="1400" dirty="0"/>
          </a:p>
          <a:p>
            <a:pPr>
              <a:buFont typeface="Wingdings" panose="05000000000000000000" pitchFamily="2" charset="2"/>
              <a:buChar char="p"/>
            </a:pPr>
            <a:r>
              <a:rPr lang="en-US" altLang="zh-CN" sz="1400" dirty="0"/>
              <a:t>For 11bn it is appropriate time to extend R-TWT in one BSS to R-TWT in OBSSs, and coordinated R-TWT has been introduced during the UHR discussion.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1400" b="0" dirty="0"/>
              <a:t>11bn will focus on the specification of Ultra High Reliability capability for both an isolated Basic Service Set (BSS) and overlapping BSSs.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1400" b="0" dirty="0"/>
              <a:t>The function of Coordinated R-TWT is not limited to a mechanism for the delivery of latency-sensitive traffic, furthermore it can be considered as a tool for multi-AP coordination to avoid or reduce OBSS interferences and increase the efficiency of communication in OBSS scenario.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zh-CN" sz="1400" b="0" dirty="0"/>
          </a:p>
          <a:p>
            <a:pPr>
              <a:buFont typeface="Wingdings" panose="05000000000000000000" pitchFamily="2" charset="2"/>
              <a:buChar char="p"/>
            </a:pPr>
            <a:r>
              <a:rPr lang="en-US" altLang="zh-CN" sz="1400" dirty="0"/>
              <a:t>This contribution focus on how to improve the specification of coordinated R-TWT as a tool not only for the delivery of latency-sensitive traffic but also for multi-AP coordination.</a:t>
            </a:r>
            <a:endParaRPr lang="zh-CN" altLang="en-US" sz="1400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C974E640-7836-4E3D-9CEA-AF7A7D5C0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26A3A09-EC71-476F-BB11-4BF52D0C7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3728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EE1ED2B-8535-4931-B1C5-7EE6FAFF0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Requirements for </a:t>
            </a:r>
            <a:r>
              <a:rPr lang="en-US" altLang="zh-CN" dirty="0"/>
              <a:t>Coordinated R-TWT 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F686682-4A09-4169-9EEE-A8E3330E6D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945" y="1634835"/>
            <a:ext cx="8001000" cy="4840577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1400" kern="1200" dirty="0"/>
              <a:t>Different Multi-AP operation schemes have different levels of requirements for interoperation</a:t>
            </a:r>
          </a:p>
          <a:p>
            <a:pPr indent="285750" algn="just">
              <a:buFont typeface="Wingdings" panose="05000000000000000000" pitchFamily="2" charset="2"/>
              <a:buChar char="Ø"/>
            </a:pPr>
            <a:r>
              <a:rPr lang="en-US" altLang="zh-CN" sz="1400" dirty="0"/>
              <a:t>Coordinated R-TWT </a:t>
            </a:r>
            <a:r>
              <a:rPr lang="en-US" altLang="zh-CN" sz="1400" kern="1200" dirty="0"/>
              <a:t>Type 1 (</a:t>
            </a:r>
            <a:r>
              <a:rPr lang="en-US" altLang="zh-CN" sz="1400" kern="1200" dirty="0">
                <a:solidFill>
                  <a:srgbClr val="FF0000"/>
                </a:solidFill>
              </a:rPr>
              <a:t>loose/light coordination</a:t>
            </a:r>
            <a:r>
              <a:rPr lang="en-US" altLang="zh-CN" sz="1400" kern="1200" dirty="0"/>
              <a:t>)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transmission schemes may include OBSS PD-based/PSR-based spatial reuse etc.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The information</a:t>
            </a:r>
            <a:r>
              <a:rPr lang="zh-CN" altLang="en-US" sz="1400" b="0" kern="1200" dirty="0"/>
              <a:t>（</a:t>
            </a:r>
            <a:r>
              <a:rPr lang="en-US" altLang="zh-CN" sz="1400" b="0" kern="1200" dirty="0"/>
              <a:t>such as SPs, TX power constraints</a:t>
            </a:r>
            <a:r>
              <a:rPr lang="zh-CN" altLang="en-US" sz="1400" b="0" kern="1200" dirty="0"/>
              <a:t>）</a:t>
            </a:r>
            <a:r>
              <a:rPr lang="en-US" altLang="zh-CN" sz="1400" b="0" kern="1200" dirty="0"/>
              <a:t> is shared among APs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Specific time alignment – the alignment of start time and end time of SPs among BSSs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Interoperation level:</a:t>
            </a:r>
          </a:p>
          <a:p>
            <a:pPr marL="685800" indent="303213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non-backhaul: such as beacon request/response, or co-channel signaling</a:t>
            </a:r>
          </a:p>
          <a:p>
            <a:pPr marL="685800" indent="303213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Backhaul – mainly for information sharing</a:t>
            </a:r>
          </a:p>
          <a:p>
            <a:pPr indent="285750" algn="just">
              <a:buFont typeface="Wingdings" panose="05000000000000000000" pitchFamily="2" charset="2"/>
              <a:buChar char="Ø"/>
            </a:pPr>
            <a:r>
              <a:rPr lang="en-US" altLang="zh-CN" sz="1400" dirty="0"/>
              <a:t>Coordinated R-TWT </a:t>
            </a:r>
            <a:r>
              <a:rPr lang="en-US" altLang="zh-CN" sz="1400" kern="1200" dirty="0"/>
              <a:t>Type 2 (</a:t>
            </a:r>
            <a:r>
              <a:rPr lang="en-US" altLang="zh-CN" sz="1400" kern="1200" dirty="0">
                <a:solidFill>
                  <a:srgbClr val="FF0000"/>
                </a:solidFill>
              </a:rPr>
              <a:t>tight coordination</a:t>
            </a:r>
            <a:r>
              <a:rPr lang="en-US" altLang="zh-CN" sz="1400" kern="1200" dirty="0"/>
              <a:t>) 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transmission schemes may include coordinated OFDMA/MU-MIMO/Beamforming, Joint Transmission etc. 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Real-time signaling among APs: strict time synchronization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Interoperation level:</a:t>
            </a:r>
          </a:p>
          <a:p>
            <a:pPr marL="685800" indent="303213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non-backhaul – co-channel signaling</a:t>
            </a:r>
          </a:p>
          <a:p>
            <a:pPr marL="685800" indent="303213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Backhaul - with different requirements for special transmission schemes</a:t>
            </a:r>
          </a:p>
          <a:p>
            <a:pPr marL="685800" algn="just">
              <a:buFont typeface="+mj-ea"/>
              <a:buAutoNum type="circleNumDbPlain"/>
            </a:pPr>
            <a:endParaRPr lang="en-US" altLang="zh-CN" sz="1400" b="0" kern="1200" dirty="0"/>
          </a:p>
          <a:p>
            <a:pPr marL="685800" algn="just">
              <a:buFont typeface="+mj-ea"/>
              <a:buAutoNum type="circleNumDbPlain"/>
            </a:pPr>
            <a:endParaRPr lang="zh-CN" altLang="en-US" sz="1400" b="0" kern="1200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7A9561C9-8022-4BB8-94E0-BD5B82F9C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757005B6-1B5A-4BF1-9A17-34044B229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5031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06B547E-46E6-42FB-BA35-43CBC87A5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Scenario for Type1 Coordinated R-TWT 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094232A-FBC0-43BF-8323-1489156E7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555541"/>
            <a:ext cx="8305799" cy="2483059"/>
          </a:xfrm>
        </p:spPr>
        <p:txBody>
          <a:bodyPr/>
          <a:lstStyle/>
          <a:p>
            <a:pPr>
              <a:buFont typeface="Wingdings" panose="05000000000000000000" pitchFamily="2" charset="2"/>
              <a:buChar char="p"/>
            </a:pPr>
            <a:r>
              <a:rPr lang="en-US" altLang="zh-CN" sz="1400" b="0" kern="1200" dirty="0"/>
              <a:t>AP1 and AP2 can share the information through a backhaul with limited KPIs 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AP1 and AP2 may not support coordinated OFDMA/MU-MIMO/Beamforming, Joint Transmission etc.</a:t>
            </a:r>
          </a:p>
          <a:p>
            <a:pPr>
              <a:buFont typeface="Wingdings" panose="05000000000000000000" pitchFamily="2" charset="2"/>
              <a:buChar char="p"/>
            </a:pPr>
            <a:r>
              <a:rPr lang="en-US" altLang="zh-CN" sz="1400" b="0" kern="1200" dirty="0"/>
              <a:t>Under the condition of </a:t>
            </a:r>
            <a:r>
              <a:rPr lang="en-US" altLang="zh-CN" sz="1400" b="0" kern="1200" dirty="0">
                <a:solidFill>
                  <a:srgbClr val="FF0000"/>
                </a:solidFill>
              </a:rPr>
              <a:t>no multi-AP coordination for SP scheduling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OBSS interference from BSS2 would impact the STA1-1’s frame exchanges during r-TWT SPs in BSS1</a:t>
            </a:r>
          </a:p>
          <a:p>
            <a:pPr>
              <a:buFont typeface="Wingdings" panose="05000000000000000000" pitchFamily="2" charset="2"/>
              <a:buChar char="p"/>
            </a:pPr>
            <a:r>
              <a:rPr lang="en-US" altLang="zh-CN" sz="1400" b="0" kern="1200" dirty="0"/>
              <a:t>Under the condition of </a:t>
            </a:r>
            <a:r>
              <a:rPr lang="en-US" altLang="zh-CN" sz="1400" b="0" kern="1200" dirty="0">
                <a:solidFill>
                  <a:srgbClr val="FF0000"/>
                </a:solidFill>
              </a:rPr>
              <a:t>multi-AP coordination for SP scheduling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AP2 take actions to </a:t>
            </a:r>
            <a:r>
              <a:rPr lang="en-US" altLang="zh-CN" sz="1400" b="0" kern="1200" dirty="0">
                <a:solidFill>
                  <a:srgbClr val="FF0000"/>
                </a:solidFill>
              </a:rPr>
              <a:t>protect </a:t>
            </a:r>
            <a:r>
              <a:rPr lang="en-US" altLang="zh-CN" sz="1400" b="0" kern="1200" dirty="0"/>
              <a:t>the frame exchange during the r-TWT SPs in BSS1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Frame exchanges during  the r-TWT SPs in BSS1 are limited in BSS2</a:t>
            </a:r>
          </a:p>
          <a:p>
            <a:pPr marL="685800" indent="303213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>
                <a:solidFill>
                  <a:srgbClr val="FF0000"/>
                </a:solidFill>
              </a:rPr>
              <a:t>Only STAs that satisfy the constraints </a:t>
            </a:r>
            <a:r>
              <a:rPr lang="en-US" altLang="zh-CN" sz="1400" b="0" kern="1200" dirty="0"/>
              <a:t>are  allowed to exchange frames with high priority</a:t>
            </a:r>
          </a:p>
          <a:p>
            <a:pPr marL="685800" indent="303213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>
                <a:solidFill>
                  <a:srgbClr val="FF0000"/>
                </a:solidFill>
              </a:rPr>
              <a:t>Transmission power is limited </a:t>
            </a:r>
            <a:r>
              <a:rPr lang="en-US" altLang="zh-CN" sz="1400" b="0" kern="1200" dirty="0"/>
              <a:t>for STAs that exchange frames in BSS2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endParaRPr lang="en-US" altLang="zh-CN" sz="1600" b="0" kern="1200" dirty="0"/>
          </a:p>
          <a:p>
            <a:pPr marL="685800" algn="just">
              <a:buFont typeface="Arial" panose="020B0604020202020204" pitchFamily="34" charset="0"/>
              <a:buChar char="•"/>
            </a:pPr>
            <a:endParaRPr lang="en-US" altLang="zh-CN" sz="1400" b="0" kern="1200" dirty="0"/>
          </a:p>
          <a:p>
            <a:pPr marL="685800" algn="just">
              <a:buFont typeface="Arial" panose="020B0604020202020204" pitchFamily="34" charset="0"/>
              <a:buChar char="•"/>
            </a:pPr>
            <a:endParaRPr lang="zh-CN" altLang="en-US" sz="1400" b="0" kern="1200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B3F0F7C-846F-47FA-A991-5F725F81B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15C34BF3-D6DA-4233-B1BC-1D29B76A4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4</a:t>
            </a:fld>
            <a:endParaRPr lang="en-US" altLang="en-US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D0FD2CB7-0233-40D5-BEF1-344FD4C2F7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3863871"/>
            <a:ext cx="5238676" cy="2308329"/>
          </a:xfrm>
          <a:prstGeom prst="rect">
            <a:avLst/>
          </a:prstGeom>
        </p:spPr>
      </p:pic>
      <p:sp>
        <p:nvSpPr>
          <p:cNvPr id="8" name="矩形 7">
            <a:extLst>
              <a:ext uri="{FF2B5EF4-FFF2-40B4-BE49-F238E27FC236}">
                <a16:creationId xmlns:a16="http://schemas.microsoft.com/office/drawing/2014/main" id="{7D2430BE-090F-46C6-92A8-42FA49A9B4B1}"/>
              </a:ext>
            </a:extLst>
          </p:cNvPr>
          <p:cNvSpPr/>
          <p:nvPr/>
        </p:nvSpPr>
        <p:spPr>
          <a:xfrm>
            <a:off x="2057400" y="6198619"/>
            <a:ext cx="44149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Figure. Scenario for Multi-AP operation Type1 (loose coordination)</a:t>
            </a:r>
          </a:p>
          <a:p>
            <a:r>
              <a:rPr lang="en-US" altLang="zh-CN" dirty="0"/>
              <a:t>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76927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1341CAD-8750-4EBA-99EB-015FDAB69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Signaling for Type1 Coordinated R-TWT 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20A2F2D-3639-41CD-9689-FB743A47E2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495239"/>
            <a:ext cx="8534400" cy="1907342"/>
          </a:xfrm>
        </p:spPr>
        <p:txBody>
          <a:bodyPr/>
          <a:lstStyle/>
          <a:p>
            <a:pPr>
              <a:buFont typeface="Wingdings" panose="05000000000000000000" pitchFamily="2" charset="2"/>
              <a:buChar char="p"/>
            </a:pPr>
            <a:r>
              <a:rPr lang="en-US" altLang="zh-CN" sz="1400" b="0" kern="1200" dirty="0"/>
              <a:t>R-TWT setup is negotiated among APs 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AP2 can accept or reject the R-TWT request from BSS1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The information for TX. Power constraints and acceptable RSSI of AP1 and STA1-1 is exchanged.</a:t>
            </a:r>
            <a:endParaRPr lang="zh-CN" altLang="en-US" sz="1400" b="0" kern="1200" dirty="0"/>
          </a:p>
          <a:p>
            <a:pPr>
              <a:buFont typeface="Wingdings" panose="05000000000000000000" pitchFamily="2" charset="2"/>
              <a:buChar char="p"/>
            </a:pPr>
            <a:r>
              <a:rPr lang="en-US" altLang="zh-CN" sz="1400" b="0" kern="1200" dirty="0"/>
              <a:t>After successful R-TWT setup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STA1-1 exchanges frames initiated by AP1 during R-TWT SP in BSS1 </a:t>
            </a:r>
            <a:r>
              <a:rPr lang="en-US" altLang="zh-CN" sz="1400" b="0" kern="1200" dirty="0">
                <a:solidFill>
                  <a:srgbClr val="FF0000"/>
                </a:solidFill>
              </a:rPr>
              <a:t>with allowed TX. power</a:t>
            </a:r>
            <a:r>
              <a:rPr lang="en-US" altLang="zh-CN" sz="1400" b="0" kern="1200" dirty="0"/>
              <a:t>.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AP2 initiates frame exchange with the </a:t>
            </a:r>
            <a:r>
              <a:rPr lang="en-US" altLang="zh-CN" sz="1400" b="0" kern="1200" dirty="0">
                <a:solidFill>
                  <a:srgbClr val="FF0000"/>
                </a:solidFill>
              </a:rPr>
              <a:t>STAs that satisfy the TX. constraints </a:t>
            </a:r>
            <a:r>
              <a:rPr lang="en-US" altLang="zh-CN" sz="1400" b="0" kern="1200" dirty="0"/>
              <a:t>with allowed TX. power during R-TWT SP in BSS2 corresponding to R-TWT SP  in BSS1 to be protected</a:t>
            </a:r>
            <a:endParaRPr lang="zh-CN" altLang="en-US" sz="1400" b="0" kern="1200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5EF694D7-4591-41D9-A1C9-707161931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5BC92F27-8807-4F70-B8ED-4DDD97DC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5</a:t>
            </a:fld>
            <a:endParaRPr lang="en-US" altLang="en-US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56DA65EC-7C38-4C81-903F-C39E3EE7BB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3429000"/>
            <a:ext cx="7350918" cy="2743200"/>
          </a:xfrm>
          <a:prstGeom prst="rect">
            <a:avLst/>
          </a:prstGeom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BFC1AC15-A745-47FC-8E2B-A657018EB5A8}"/>
              </a:ext>
            </a:extLst>
          </p:cNvPr>
          <p:cNvSpPr/>
          <p:nvPr/>
        </p:nvSpPr>
        <p:spPr>
          <a:xfrm>
            <a:off x="2057400" y="6198619"/>
            <a:ext cx="44230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Figure. Signaling for Multi-AP operation Type1 (loose coordination)</a:t>
            </a:r>
          </a:p>
          <a:p>
            <a:r>
              <a:rPr lang="en-US" altLang="zh-CN" dirty="0"/>
              <a:t>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28589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06B547E-46E6-42FB-BA35-43CBC87A5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Scenario for Type2 Coordinated R-TWT 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094232A-FBC0-43BF-8323-1489156E7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555541"/>
            <a:ext cx="8305799" cy="2483059"/>
          </a:xfrm>
        </p:spPr>
        <p:txBody>
          <a:bodyPr/>
          <a:lstStyle/>
          <a:p>
            <a:pPr>
              <a:buFont typeface="Wingdings" panose="05000000000000000000" pitchFamily="2" charset="2"/>
              <a:buChar char="p"/>
            </a:pPr>
            <a:r>
              <a:rPr lang="en-US" altLang="zh-CN" sz="1400" b="0" kern="1200" dirty="0"/>
              <a:t>AP1 and AP2 communicate with each other by co-channel signaling or backhaul with better KPIs 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AP1 and AP2 support one or more of coordinated transmission schemes, such as OFDMA/MU-MIMO/Beamforming, Joint Transmission etc.</a:t>
            </a:r>
          </a:p>
          <a:p>
            <a:pPr>
              <a:buFont typeface="Wingdings" panose="05000000000000000000" pitchFamily="2" charset="2"/>
              <a:buChar char="p"/>
            </a:pPr>
            <a:r>
              <a:rPr lang="en-US" altLang="zh-CN" sz="1400" b="0" kern="1200" dirty="0"/>
              <a:t>Under the condition of </a:t>
            </a:r>
            <a:r>
              <a:rPr lang="en-US" altLang="zh-CN" sz="1400" b="0" kern="1200" dirty="0">
                <a:solidFill>
                  <a:srgbClr val="FF0000"/>
                </a:solidFill>
              </a:rPr>
              <a:t>no multi-AP coordination for SP scheduling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AP1 may not obtain the TXOP after the start time of R-TWT SPs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No guarantee for the frame exchange between AP1 and STA1-1 with the scheduled coordinated transmission scheme during R-TWT SPs</a:t>
            </a:r>
          </a:p>
          <a:p>
            <a:pPr>
              <a:buFont typeface="Wingdings" panose="05000000000000000000" pitchFamily="2" charset="2"/>
              <a:buChar char="p"/>
            </a:pPr>
            <a:r>
              <a:rPr lang="en-US" altLang="zh-CN" sz="1400" b="0" kern="1200" dirty="0"/>
              <a:t>Under the condition of </a:t>
            </a:r>
            <a:r>
              <a:rPr lang="en-US" altLang="zh-CN" sz="1400" b="0" kern="1200" dirty="0">
                <a:solidFill>
                  <a:srgbClr val="FF0000"/>
                </a:solidFill>
              </a:rPr>
              <a:t>multi-AP coordination for SP scheduling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The R-TWT member STAs can exchange frames with AP1 and AP2 by the scheduled coordinated transmission scheme during R-TWT SPs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endParaRPr lang="en-US" altLang="zh-CN" sz="1400" b="0" kern="1200" dirty="0"/>
          </a:p>
          <a:p>
            <a:pPr marL="685800" algn="just">
              <a:buFont typeface="Arial" panose="020B0604020202020204" pitchFamily="34" charset="0"/>
              <a:buChar char="•"/>
            </a:pPr>
            <a:endParaRPr lang="en-US" altLang="zh-CN" sz="1400" b="0" kern="1200" dirty="0"/>
          </a:p>
          <a:p>
            <a:pPr marL="685800" algn="just">
              <a:buFont typeface="Arial" panose="020B0604020202020204" pitchFamily="34" charset="0"/>
              <a:buChar char="•"/>
            </a:pPr>
            <a:endParaRPr lang="zh-CN" altLang="en-US" sz="1400" b="0" kern="1200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B3F0F7C-846F-47FA-A991-5F725F81B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15C34BF3-D6DA-4233-B1BC-1D29B76A4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6</a:t>
            </a:fld>
            <a:endParaRPr lang="en-US" altLang="en-US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7D2430BE-090F-46C6-92A8-42FA49A9B4B1}"/>
              </a:ext>
            </a:extLst>
          </p:cNvPr>
          <p:cNvSpPr/>
          <p:nvPr/>
        </p:nvSpPr>
        <p:spPr>
          <a:xfrm>
            <a:off x="2122413" y="6190343"/>
            <a:ext cx="5192787" cy="286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Figure. Scenario for Multi-AP operation Type1 (tight coordination)</a:t>
            </a:r>
          </a:p>
          <a:p>
            <a:r>
              <a:rPr lang="en-US" altLang="zh-CN" dirty="0"/>
              <a:t> </a:t>
            </a:r>
            <a:endParaRPr lang="zh-CN" altLang="en-US" dirty="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CE2E11E3-72EB-487F-9A53-B618DB8296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2569" y="3971127"/>
            <a:ext cx="4184838" cy="2268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957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1341CAD-8750-4EBA-99EB-015FDAB69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Signaling for Type2 Coordinated R-TWT 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20A2F2D-3639-41CD-9689-FB743A47E2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495239"/>
            <a:ext cx="8534400" cy="1628961"/>
          </a:xfrm>
        </p:spPr>
        <p:txBody>
          <a:bodyPr/>
          <a:lstStyle/>
          <a:p>
            <a:pPr>
              <a:buFont typeface="Wingdings" panose="05000000000000000000" pitchFamily="2" charset="2"/>
              <a:buChar char="p"/>
            </a:pPr>
            <a:r>
              <a:rPr lang="en-US" altLang="zh-CN" sz="1400" b="0" kern="1200" dirty="0"/>
              <a:t>R-TWT setup is negotiated among APs 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AP2 can accept or reject the R-TWT request from BSS1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the scheduled coordinated transmission scheme and related transmission parameters are exchanged.</a:t>
            </a:r>
            <a:endParaRPr lang="zh-CN" altLang="en-US" sz="1400" b="0" kern="1200" dirty="0"/>
          </a:p>
          <a:p>
            <a:pPr>
              <a:buFont typeface="Wingdings" panose="05000000000000000000" pitchFamily="2" charset="2"/>
              <a:buChar char="p"/>
            </a:pPr>
            <a:r>
              <a:rPr lang="en-US" altLang="zh-CN" sz="1400" b="0" kern="1200" dirty="0"/>
              <a:t>After successful R-TWT setup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If obtaining the TXOP  any AP (AP1 or AP2) initiate the frame exchanges with the R-TWT member STA by the scheduled coordinated transmission scheme during R-TWT SPs</a:t>
            </a: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5EF694D7-4591-41D9-A1C9-707161931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5BC92F27-8807-4F70-B8ED-4DDD97DC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7</a:t>
            </a:fld>
            <a:endParaRPr lang="en-US" alt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BFC1AC15-A745-47FC-8E2B-A657018EB5A8}"/>
              </a:ext>
            </a:extLst>
          </p:cNvPr>
          <p:cNvSpPr/>
          <p:nvPr/>
        </p:nvSpPr>
        <p:spPr>
          <a:xfrm>
            <a:off x="2133485" y="6196310"/>
            <a:ext cx="43813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Figure. Signaling for Multi-AP operation Type2 (tight coordination)</a:t>
            </a:r>
          </a:p>
          <a:p>
            <a:r>
              <a:rPr lang="en-US" altLang="zh-CN" dirty="0"/>
              <a:t> </a:t>
            </a:r>
            <a:endParaRPr lang="zh-CN" altLang="en-US" dirty="0"/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8721840D-3D75-44D9-BB19-A1C5412F7E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3202692"/>
            <a:ext cx="7772400" cy="2969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8773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9CA8937-5F67-43A8-B92A-8D51005E2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Summary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B27F60E-8693-475C-94F4-CEF4CBD63D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1600" b="0" dirty="0"/>
              <a:t>Coordinated R-TWT is suggested to provide higher reliability for delivering low latency traffic including enhanced medium access protection for reserved resource during scheduled time across different co-channel BSSs.</a:t>
            </a:r>
          </a:p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1600" b="0" dirty="0"/>
              <a:t>Two types of coordinated R-TWT can be considered based on different levels of requirements for interoperation among APs</a:t>
            </a:r>
          </a:p>
          <a:p>
            <a:pPr indent="0" algn="just">
              <a:buNone/>
            </a:pPr>
            <a:r>
              <a:rPr lang="en-US" altLang="zh-CN" sz="1600" kern="1200" dirty="0"/>
              <a:t>(1) Type1 Coordinated R-TWT </a:t>
            </a:r>
          </a:p>
          <a:p>
            <a:pPr marL="685800" indent="303213" algn="just">
              <a:buFont typeface="Arial" panose="020B0604020202020204" pitchFamily="34" charset="0"/>
              <a:buChar char="•"/>
            </a:pPr>
            <a:r>
              <a:rPr lang="en-US" altLang="zh-CN" sz="1600" b="0" kern="1200" dirty="0"/>
              <a:t>TX. Power constraints and acceptable RSSI for related STAs are negotiated among APs for SP scheduling.</a:t>
            </a:r>
          </a:p>
          <a:p>
            <a:pPr marL="685800" indent="303213" algn="just">
              <a:buFont typeface="Arial" panose="020B0604020202020204" pitchFamily="34" charset="0"/>
              <a:buChar char="•"/>
            </a:pPr>
            <a:r>
              <a:rPr lang="en-US" altLang="zh-CN" sz="1600" b="0" kern="1200" dirty="0"/>
              <a:t>The coordinated AP takes actions to </a:t>
            </a:r>
            <a:r>
              <a:rPr lang="en-US" altLang="zh-CN" sz="1600" b="0" kern="1200" dirty="0">
                <a:solidFill>
                  <a:srgbClr val="FF0000"/>
                </a:solidFill>
              </a:rPr>
              <a:t>protect </a:t>
            </a:r>
            <a:r>
              <a:rPr lang="en-US" altLang="zh-CN" sz="1600" b="0" kern="1200" dirty="0"/>
              <a:t>the frame exchange during the scheduled SPs in BSS of the coordinating AP  (such as transmission with limited TX. power)</a:t>
            </a:r>
          </a:p>
          <a:p>
            <a:pPr indent="0" algn="just">
              <a:buNone/>
            </a:pPr>
            <a:r>
              <a:rPr lang="en-US" altLang="zh-CN" sz="1600" kern="1200" dirty="0"/>
              <a:t>(2) Type2 Coordinated R-TWT </a:t>
            </a:r>
          </a:p>
          <a:p>
            <a:pPr marL="685800" indent="303213" algn="just">
              <a:buFont typeface="Arial" panose="020B0604020202020204" pitchFamily="34" charset="0"/>
              <a:buChar char="•"/>
            </a:pPr>
            <a:r>
              <a:rPr lang="en-US" altLang="zh-CN" sz="1600" b="0" kern="1200" dirty="0">
                <a:solidFill>
                  <a:srgbClr val="FF0000"/>
                </a:solidFill>
              </a:rPr>
              <a:t>the scheduled coordinated transmission scheme </a:t>
            </a:r>
            <a:r>
              <a:rPr lang="en-US" altLang="zh-CN" sz="1600" b="0" kern="1200" dirty="0"/>
              <a:t>and related transmission parameters are exchanged for SP scheduling</a:t>
            </a:r>
          </a:p>
          <a:p>
            <a:pPr marL="685800" indent="303213" algn="just">
              <a:buFont typeface="Arial" panose="020B0604020202020204" pitchFamily="34" charset="0"/>
              <a:buChar char="•"/>
            </a:pPr>
            <a:r>
              <a:rPr lang="en-US" altLang="zh-CN" sz="1600" b="0" kern="1200" dirty="0"/>
              <a:t>The member STAs exchange frames with APs by the scheduled coordinated transmission scheme during scheduled SPs</a:t>
            </a:r>
          </a:p>
          <a:p>
            <a:pPr marL="685800" indent="303213" algn="just">
              <a:buFont typeface="Arial" panose="020B0604020202020204" pitchFamily="34" charset="0"/>
              <a:buChar char="•"/>
            </a:pPr>
            <a:endParaRPr lang="zh-CN" altLang="en-US" sz="1600" b="0" kern="1200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CFE04527-2AD4-4DBB-A130-88A6C5E26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89D4FB5-6190-44A4-948A-AAE975B62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0055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A77F87B-FC28-4B47-B6F1-A8FB4DEE5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E0BDEEB-5369-44BD-9D5E-D8240B46D1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zh-CN" dirty="0"/>
              <a:t>Do you agree that UHR should specify a mode of coordinated R-TWT to provide higher reliability for delivering low latency traffic including enhanced medium access protection for reserved resource during scheduled time among co-channel BSSs?</a:t>
            </a:r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730A22A-ACEB-497A-B087-87B5EE289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2DEEF265-5B34-490C-84C1-1323904DA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313841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10602</TotalTime>
  <Words>1161</Words>
  <Application>Microsoft Office PowerPoint</Application>
  <PresentationFormat>全屏显示(4:3)</PresentationFormat>
  <Paragraphs>122</Paragraphs>
  <Slides>10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4" baseType="lpstr">
      <vt:lpstr>Arial</vt:lpstr>
      <vt:lpstr>Times New Roman</vt:lpstr>
      <vt:lpstr>Wingdings</vt:lpstr>
      <vt:lpstr>802-11-Submission</vt:lpstr>
      <vt:lpstr>Coordinated R-TWT for Multi-AP scenarios - Follow up</vt:lpstr>
      <vt:lpstr>Introduction</vt:lpstr>
      <vt:lpstr>Requirements for Coordinated R-TWT </vt:lpstr>
      <vt:lpstr>Scenario for Type1 Coordinated R-TWT </vt:lpstr>
      <vt:lpstr>Signaling for Type1 Coordinated R-TWT </vt:lpstr>
      <vt:lpstr>Scenario for Type2 Coordinated R-TWT </vt:lpstr>
      <vt:lpstr>Signaling for Type2 Coordinated R-TWT </vt:lpstr>
      <vt:lpstr>Summary</vt:lpstr>
      <vt:lpstr>Straw Poll</vt:lpstr>
      <vt:lpstr>Reference</vt:lpstr>
    </vt:vector>
  </TitlesOfParts>
  <Company>Marvell Semiconductor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>卢刘明(Liuming Lu)</dc:creator>
  <cp:lastModifiedBy>卢刘明(Liuming Lu)</cp:lastModifiedBy>
  <cp:revision>3580</cp:revision>
  <cp:lastPrinted>2014-11-04T15:04:00Z</cp:lastPrinted>
  <dcterms:created xsi:type="dcterms:W3CDTF">2007-04-17T18:10:00Z</dcterms:created>
  <dcterms:modified xsi:type="dcterms:W3CDTF">2023-11-13T03:55:46Z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  <property fmtid="{D5CDD505-2E9C-101B-9397-08002B2CF9AE}" pid="28" name="KSOProductBuildVer">
    <vt:lpwstr>2052-10.1.0.6395</vt:lpwstr>
  </property>
</Properties>
</file>