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1244" r:id="rId2"/>
    <p:sldId id="1263" r:id="rId3"/>
    <p:sldId id="1264" r:id="rId4"/>
    <p:sldId id="1268" r:id="rId5"/>
    <p:sldId id="1266" r:id="rId6"/>
    <p:sldId id="1274" r:id="rId7"/>
    <p:sldId id="1273" r:id="rId8"/>
    <p:sldId id="1271" r:id="rId9"/>
    <p:sldId id="1267" r:id="rId10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34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00FF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BA6D32-DF29-4FB8-847D-ACCBDC1507D8}" v="4" dt="2021-01-15T06:11:16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113A9D2-9D6B-4929-AA2D-F23B5EE8CBE7}" styleName="테마 스타일 2 - 강조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49" autoAdjust="0"/>
    <p:restoredTop sz="92567" autoAdjust="0"/>
  </p:normalViewPr>
  <p:slideViewPr>
    <p:cSldViewPr>
      <p:cViewPr varScale="1">
        <p:scale>
          <a:sx n="238" d="100"/>
          <a:sy n="238" d="100"/>
        </p:scale>
        <p:origin x="3504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7" d="100"/>
          <a:sy n="117" d="100"/>
        </p:scale>
        <p:origin x="2058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DBAAFB3A-F937-4724-A5EB-D3F01C203A47}"/>
    <pc:docChg chg="undo custSel addSld delSld modSld sldOrd modMainMaster">
      <pc:chgData name="Jang Insun" userId="9a6367cea696bed7" providerId="LiveId" clId="{DBAAFB3A-F937-4724-A5EB-D3F01C203A47}" dt="2020-11-02T09:11:58.553" v="4823" actId="47"/>
      <pc:docMkLst>
        <pc:docMk/>
      </pc:docMkLst>
      <pc:sldChg chg="modSp mod">
        <pc:chgData name="Jang Insun" userId="9a6367cea696bed7" providerId="LiveId" clId="{DBAAFB3A-F937-4724-A5EB-D3F01C203A47}" dt="2020-11-02T06:24:28.975" v="112" actId="20577"/>
        <pc:sldMkLst>
          <pc:docMk/>
          <pc:sldMk cId="0" sldId="283"/>
        </pc:sldMkLst>
        <pc:spChg chg="mod">
          <ac:chgData name="Jang Insun" userId="9a6367cea696bed7" providerId="LiveId" clId="{DBAAFB3A-F937-4724-A5EB-D3F01C203A47}" dt="2020-11-02T06:22:59.926" v="57" actId="20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DBAAFB3A-F937-4724-A5EB-D3F01C203A47}" dt="2020-11-02T06:23:04.870" v="70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DBAAFB3A-F937-4724-A5EB-D3F01C203A47}" dt="2020-11-02T06:24:28.975" v="112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DBAAFB3A-F937-4724-A5EB-D3F01C203A47}" dt="2020-11-02T09:00:20.668" v="4451" actId="20577"/>
        <pc:sldMkLst>
          <pc:docMk/>
          <pc:sldMk cId="1427592943" sldId="1132"/>
        </pc:sldMkLst>
        <pc:spChg chg="mod">
          <ac:chgData name="Jang Insun" userId="9a6367cea696bed7" providerId="LiveId" clId="{DBAAFB3A-F937-4724-A5EB-D3F01C203A47}" dt="2020-11-02T09:00:20.668" v="4451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9:11:56.062" v="4821" actId="47"/>
        <pc:sldMkLst>
          <pc:docMk/>
          <pc:sldMk cId="3686947486" sldId="1133"/>
        </pc:sldMkLst>
      </pc:sldChg>
      <pc:sldChg chg="modSp mod">
        <pc:chgData name="Jang Insun" userId="9a6367cea696bed7" providerId="LiveId" clId="{DBAAFB3A-F937-4724-A5EB-D3F01C203A47}" dt="2020-11-02T07:04:57.080" v="901" actId="20577"/>
        <pc:sldMkLst>
          <pc:docMk/>
          <pc:sldMk cId="240887288" sldId="1136"/>
        </pc:sldMkLst>
        <pc:spChg chg="mod">
          <ac:chgData name="Jang Insun" userId="9a6367cea696bed7" providerId="LiveId" clId="{DBAAFB3A-F937-4724-A5EB-D3F01C203A47}" dt="2020-11-02T07:04:57.080" v="90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DBAAFB3A-F937-4724-A5EB-D3F01C203A47}" dt="2020-11-02T08:04:00.486" v="1953" actId="1036"/>
        <pc:sldMkLst>
          <pc:docMk/>
          <pc:sldMk cId="1702715037" sldId="1138"/>
        </pc:sldMkLst>
        <pc:spChg chg="mod">
          <ac:chgData name="Jang Insun" userId="9a6367cea696bed7" providerId="LiveId" clId="{DBAAFB3A-F937-4724-A5EB-D3F01C203A47}" dt="2020-11-02T07:04:04.482" v="861" actId="20577"/>
          <ac:spMkLst>
            <pc:docMk/>
            <pc:sldMk cId="1702715037" sldId="1138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3:55.937" v="1948" actId="20577"/>
          <ac:spMkLst>
            <pc:docMk/>
            <pc:sldMk cId="1702715037" sldId="1138"/>
            <ac:spMk id="3" creationId="{00000000-0000-0000-0000-000000000000}"/>
          </ac:spMkLst>
        </pc:spChg>
        <pc:spChg chg="del">
          <ac:chgData name="Jang Insun" userId="9a6367cea696bed7" providerId="LiveId" clId="{DBAAFB3A-F937-4724-A5EB-D3F01C203A47}" dt="2020-11-02T06:35:29.032" v="626" actId="478"/>
          <ac:spMkLst>
            <pc:docMk/>
            <pc:sldMk cId="1702715037" sldId="1138"/>
            <ac:spMk id="6" creationId="{00000000-0000-0000-0000-000000000000}"/>
          </ac:spMkLst>
        </pc:spChg>
        <pc:picChg chg="del">
          <ac:chgData name="Jang Insun" userId="9a6367cea696bed7" providerId="LiveId" clId="{DBAAFB3A-F937-4724-A5EB-D3F01C203A47}" dt="2020-11-02T06:35:17.656" v="604" actId="478"/>
          <ac:picMkLst>
            <pc:docMk/>
            <pc:sldMk cId="1702715037" sldId="1138"/>
            <ac:picMk id="7" creationId="{00000000-0000-0000-0000-000000000000}"/>
          </ac:picMkLst>
        </pc:picChg>
        <pc:picChg chg="add del mod">
          <ac:chgData name="Jang Insun" userId="9a6367cea696bed7" providerId="LiveId" clId="{DBAAFB3A-F937-4724-A5EB-D3F01C203A47}" dt="2020-11-02T07:01:18.132" v="630" actId="478"/>
          <ac:picMkLst>
            <pc:docMk/>
            <pc:sldMk cId="1702715037" sldId="1138"/>
            <ac:picMk id="8" creationId="{D1B9817F-3C34-4231-A9E5-4008616BE581}"/>
          </ac:picMkLst>
        </pc:picChg>
        <pc:picChg chg="add del mod">
          <ac:chgData name="Jang Insun" userId="9a6367cea696bed7" providerId="LiveId" clId="{DBAAFB3A-F937-4724-A5EB-D3F01C203A47}" dt="2020-11-02T07:03:16.317" v="786" actId="478"/>
          <ac:picMkLst>
            <pc:docMk/>
            <pc:sldMk cId="1702715037" sldId="1138"/>
            <ac:picMk id="9" creationId="{62AB677E-2D8D-456B-800E-6F2E6E6ABE08}"/>
          </ac:picMkLst>
        </pc:picChg>
        <pc:picChg chg="add mod">
          <ac:chgData name="Jang Insun" userId="9a6367cea696bed7" providerId="LiveId" clId="{DBAAFB3A-F937-4724-A5EB-D3F01C203A47}" dt="2020-11-02T08:04:00.486" v="1953" actId="1036"/>
          <ac:picMkLst>
            <pc:docMk/>
            <pc:sldMk cId="1702715037" sldId="1138"/>
            <ac:picMk id="10" creationId="{ADE899CE-84BC-4545-84B1-A39CF337A10D}"/>
          </ac:picMkLst>
        </pc:picChg>
      </pc:sldChg>
      <pc:sldChg chg="del ord">
        <pc:chgData name="Jang Insun" userId="9a6367cea696bed7" providerId="LiveId" clId="{DBAAFB3A-F937-4724-A5EB-D3F01C203A47}" dt="2020-11-02T07:07:01.228" v="999" actId="47"/>
        <pc:sldMkLst>
          <pc:docMk/>
          <pc:sldMk cId="3841756078" sldId="1140"/>
        </pc:sldMkLst>
      </pc:sldChg>
      <pc:sldChg chg="modSp del mod">
        <pc:chgData name="Jang Insun" userId="9a6367cea696bed7" providerId="LiveId" clId="{DBAAFB3A-F937-4724-A5EB-D3F01C203A47}" dt="2020-11-02T08:59:55.777" v="4413" actId="47"/>
        <pc:sldMkLst>
          <pc:docMk/>
          <pc:sldMk cId="2324980777" sldId="1141"/>
        </pc:sldMkLst>
        <pc:spChg chg="mod">
          <ac:chgData name="Jang Insun" userId="9a6367cea696bed7" providerId="LiveId" clId="{DBAAFB3A-F937-4724-A5EB-D3F01C203A47}" dt="2020-11-02T08:59:53.689" v="4412" actId="20577"/>
          <ac:spMkLst>
            <pc:docMk/>
            <pc:sldMk cId="2324980777" sldId="1141"/>
            <ac:spMk id="2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8:59:56.532" v="4416" actId="47"/>
        <pc:sldMkLst>
          <pc:docMk/>
          <pc:sldMk cId="1188786434" sldId="1148"/>
        </pc:sldMkLst>
      </pc:sldChg>
      <pc:sldChg chg="del">
        <pc:chgData name="Jang Insun" userId="9a6367cea696bed7" providerId="LiveId" clId="{DBAAFB3A-F937-4724-A5EB-D3F01C203A47}" dt="2020-11-02T09:11:58.097" v="4822" actId="47"/>
        <pc:sldMkLst>
          <pc:docMk/>
          <pc:sldMk cId="3903702909" sldId="1150"/>
        </pc:sldMkLst>
      </pc:sldChg>
      <pc:sldChg chg="del">
        <pc:chgData name="Jang Insun" userId="9a6367cea696bed7" providerId="LiveId" clId="{DBAAFB3A-F937-4724-A5EB-D3F01C203A47}" dt="2020-11-02T09:11:58.553" v="4823" actId="47"/>
        <pc:sldMkLst>
          <pc:docMk/>
          <pc:sldMk cId="3719520648" sldId="1151"/>
        </pc:sldMkLst>
      </pc:sldChg>
      <pc:sldChg chg="del">
        <pc:chgData name="Jang Insun" userId="9a6367cea696bed7" providerId="LiveId" clId="{DBAAFB3A-F937-4724-A5EB-D3F01C203A47}" dt="2020-11-02T08:59:55.917" v="4414" actId="47"/>
        <pc:sldMkLst>
          <pc:docMk/>
          <pc:sldMk cId="2829069243" sldId="1155"/>
        </pc:sldMkLst>
      </pc:sldChg>
      <pc:sldChg chg="del">
        <pc:chgData name="Jang Insun" userId="9a6367cea696bed7" providerId="LiveId" clId="{DBAAFB3A-F937-4724-A5EB-D3F01C203A47}" dt="2020-11-02T08:59:56.060" v="4415" actId="47"/>
        <pc:sldMkLst>
          <pc:docMk/>
          <pc:sldMk cId="457485022" sldId="1156"/>
        </pc:sldMkLst>
      </pc:sldChg>
      <pc:sldChg chg="del">
        <pc:chgData name="Jang Insun" userId="9a6367cea696bed7" providerId="LiveId" clId="{DBAAFB3A-F937-4724-A5EB-D3F01C203A47}" dt="2020-11-02T08:59:57.049" v="4417" actId="47"/>
        <pc:sldMkLst>
          <pc:docMk/>
          <pc:sldMk cId="3570503581" sldId="1157"/>
        </pc:sldMkLst>
      </pc:sldChg>
      <pc:sldChg chg="del">
        <pc:chgData name="Jang Insun" userId="9a6367cea696bed7" providerId="LiveId" clId="{DBAAFB3A-F937-4724-A5EB-D3F01C203A47}" dt="2020-11-02T09:11:55.749" v="4820" actId="47"/>
        <pc:sldMkLst>
          <pc:docMk/>
          <pc:sldMk cId="391834690" sldId="1162"/>
        </pc:sldMkLst>
      </pc:sldChg>
      <pc:sldChg chg="addSp delSp modSp add mod">
        <pc:chgData name="Jang Insun" userId="9a6367cea696bed7" providerId="LiveId" clId="{DBAAFB3A-F937-4724-A5EB-D3F01C203A47}" dt="2020-11-02T08:36:02.080" v="3128" actId="1076"/>
        <pc:sldMkLst>
          <pc:docMk/>
          <pc:sldMk cId="118473899" sldId="1163"/>
        </pc:sldMkLst>
        <pc:spChg chg="mod">
          <ac:chgData name="Jang Insun" userId="9a6367cea696bed7" providerId="LiveId" clId="{DBAAFB3A-F937-4724-A5EB-D3F01C203A47}" dt="2020-11-02T08:05:58.198" v="2207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36:00.143" v="3127" actId="20577"/>
          <ac:spMkLst>
            <pc:docMk/>
            <pc:sldMk cId="118473899" sldId="1163"/>
            <ac:spMk id="3" creationId="{00000000-0000-0000-0000-000000000000}"/>
          </ac:spMkLst>
        </pc:spChg>
        <pc:picChg chg="add del mod">
          <ac:chgData name="Jang Insun" userId="9a6367cea696bed7" providerId="LiveId" clId="{DBAAFB3A-F937-4724-A5EB-D3F01C203A47}" dt="2020-11-02T08:17:23.624" v="3017" actId="478"/>
          <ac:picMkLst>
            <pc:docMk/>
            <pc:sldMk cId="118473899" sldId="1163"/>
            <ac:picMk id="6" creationId="{6D511B99-1BC8-4795-8B8D-4E81D0857D7F}"/>
          </ac:picMkLst>
        </pc:picChg>
        <pc:picChg chg="add mod">
          <ac:chgData name="Jang Insun" userId="9a6367cea696bed7" providerId="LiveId" clId="{DBAAFB3A-F937-4724-A5EB-D3F01C203A47}" dt="2020-11-02T08:36:02.080" v="3128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add del mod">
        <pc:chgData name="Jang Insun" userId="9a6367cea696bed7" providerId="LiveId" clId="{DBAAFB3A-F937-4724-A5EB-D3F01C203A47}" dt="2020-11-02T09:04:52.050" v="4819" actId="47"/>
        <pc:sldMkLst>
          <pc:docMk/>
          <pc:sldMk cId="3543034093" sldId="1164"/>
        </pc:sldMkLst>
        <pc:spChg chg="mod">
          <ac:chgData name="Jang Insun" userId="9a6367cea696bed7" providerId="LiveId" clId="{DBAAFB3A-F937-4724-A5EB-D3F01C203A47}" dt="2020-11-02T08:06:39.913" v="2283" actId="20577"/>
          <ac:spMkLst>
            <pc:docMk/>
            <pc:sldMk cId="3543034093" sldId="1164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7:51.679" v="2448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delSp modSp add mod">
        <pc:chgData name="Jang Insun" userId="9a6367cea696bed7" providerId="LiveId" clId="{DBAAFB3A-F937-4724-A5EB-D3F01C203A47}" dt="2020-11-02T09:04:43.633" v="4816" actId="20577"/>
        <pc:sldMkLst>
          <pc:docMk/>
          <pc:sldMk cId="2187253843" sldId="1165"/>
        </pc:sldMkLst>
        <pc:spChg chg="mod">
          <ac:chgData name="Jang Insun" userId="9a6367cea696bed7" providerId="LiveId" clId="{DBAAFB3A-F937-4724-A5EB-D3F01C203A47}" dt="2020-11-02T09:04:43.633" v="4816" actId="20577"/>
          <ac:spMkLst>
            <pc:docMk/>
            <pc:sldMk cId="2187253843" sldId="1165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0:58.951" v="4454" actId="6549"/>
          <ac:spMkLst>
            <pc:docMk/>
            <pc:sldMk cId="2187253843" sldId="1165"/>
            <ac:spMk id="3" creationId="{00000000-0000-0000-0000-000000000000}"/>
          </ac:spMkLst>
        </pc:spChg>
        <pc:spChg chg="add mod">
          <ac:chgData name="Jang Insun" userId="9a6367cea696bed7" providerId="LiveId" clId="{DBAAFB3A-F937-4724-A5EB-D3F01C203A47}" dt="2020-11-02T09:02:43.510" v="4486" actId="1076"/>
          <ac:spMkLst>
            <pc:docMk/>
            <pc:sldMk cId="2187253843" sldId="1165"/>
            <ac:spMk id="16" creationId="{D85B5FB0-0ADE-48E9-B4C8-832FA776AAAC}"/>
          </ac:spMkLst>
        </pc:spChg>
        <pc:graphicFrameChg chg="add del mod">
          <ac:chgData name="Jang Insun" userId="9a6367cea696bed7" providerId="LiveId" clId="{DBAAFB3A-F937-4724-A5EB-D3F01C203A47}" dt="2020-11-02T08:59:44.109" v="4403" actId="21"/>
          <ac:graphicFrameMkLst>
            <pc:docMk/>
            <pc:sldMk cId="2187253843" sldId="1165"/>
            <ac:graphicFrameMk id="10" creationId="{E7A21978-6DFF-4DBE-BEAB-94D9D18DF75E}"/>
          </ac:graphicFrameMkLst>
        </pc:graphicFrameChg>
        <pc:picChg chg="add del mod">
          <ac:chgData name="Jang Insun" userId="9a6367cea696bed7" providerId="LiveId" clId="{DBAAFB3A-F937-4724-A5EB-D3F01C203A47}" dt="2020-11-02T08:58:22.715" v="4389" actId="478"/>
          <ac:picMkLst>
            <pc:docMk/>
            <pc:sldMk cId="2187253843" sldId="1165"/>
            <ac:picMk id="6" creationId="{5A32E278-43F0-4D7F-BCFB-E81A23374320}"/>
          </ac:picMkLst>
        </pc:picChg>
        <pc:picChg chg="del">
          <ac:chgData name="Jang Insun" userId="9a6367cea696bed7" providerId="LiveId" clId="{DBAAFB3A-F937-4724-A5EB-D3F01C203A47}" dt="2020-11-02T08:36:47.747" v="3141" actId="478"/>
          <ac:picMkLst>
            <pc:docMk/>
            <pc:sldMk cId="2187253843" sldId="1165"/>
            <ac:picMk id="7" creationId="{89624E60-FE34-4644-946D-23F3A772552D}"/>
          </ac:picMkLst>
        </pc:picChg>
        <pc:picChg chg="add del mod ord">
          <ac:chgData name="Jang Insun" userId="9a6367cea696bed7" providerId="LiveId" clId="{DBAAFB3A-F937-4724-A5EB-D3F01C203A47}" dt="2020-11-02T09:01:51.191" v="4456" actId="478"/>
          <ac:picMkLst>
            <pc:docMk/>
            <pc:sldMk cId="2187253843" sldId="1165"/>
            <ac:picMk id="8" creationId="{D86D6A98-6235-4376-8F04-A31435BAE66E}"/>
          </ac:picMkLst>
        </pc:picChg>
        <pc:picChg chg="add del mod">
          <ac:chgData name="Jang Insun" userId="9a6367cea696bed7" providerId="LiveId" clId="{DBAAFB3A-F937-4724-A5EB-D3F01C203A47}" dt="2020-11-02T09:00:57.731" v="4453" actId="478"/>
          <ac:picMkLst>
            <pc:docMk/>
            <pc:sldMk cId="2187253843" sldId="1165"/>
            <ac:picMk id="11" creationId="{4685BD9A-37FD-4AF8-A8A7-B10FC048438F}"/>
          </ac:picMkLst>
        </pc:picChg>
        <pc:picChg chg="add mod">
          <ac:chgData name="Jang Insun" userId="9a6367cea696bed7" providerId="LiveId" clId="{DBAAFB3A-F937-4724-A5EB-D3F01C203A47}" dt="2020-11-02T09:01:53.525" v="4458" actId="1076"/>
          <ac:picMkLst>
            <pc:docMk/>
            <pc:sldMk cId="2187253843" sldId="1165"/>
            <ac:picMk id="12" creationId="{D2505EF6-F955-4339-894C-8F0ADD07143C}"/>
          </ac:picMkLst>
        </pc:picChg>
        <pc:cxnChg chg="add mod">
          <ac:chgData name="Jang Insun" userId="9a6367cea696bed7" providerId="LiveId" clId="{DBAAFB3A-F937-4724-A5EB-D3F01C203A47}" dt="2020-11-02T09:02:39.482" v="4485" actId="14100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delSp modSp add mod">
        <pc:chgData name="Jang Insun" userId="9a6367cea696bed7" providerId="LiveId" clId="{DBAAFB3A-F937-4724-A5EB-D3F01C203A47}" dt="2020-11-02T09:04:47.965" v="4817"/>
        <pc:sldMkLst>
          <pc:docMk/>
          <pc:sldMk cId="725839867" sldId="1166"/>
        </pc:sldMkLst>
        <pc:spChg chg="mod">
          <ac:chgData name="Jang Insun" userId="9a6367cea696bed7" providerId="LiveId" clId="{DBAAFB3A-F937-4724-A5EB-D3F01C203A47}" dt="2020-11-02T09:04:47.965" v="4817"/>
          <ac:spMkLst>
            <pc:docMk/>
            <pc:sldMk cId="725839867" sldId="1166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4:23.865" v="4801" actId="20577"/>
          <ac:spMkLst>
            <pc:docMk/>
            <pc:sldMk cId="725839867" sldId="1166"/>
            <ac:spMk id="3" creationId="{00000000-0000-0000-0000-000000000000}"/>
          </ac:spMkLst>
        </pc:spChg>
        <pc:graphicFrameChg chg="add del mod">
          <ac:chgData name="Jang Insun" userId="9a6367cea696bed7" providerId="LiveId" clId="{DBAAFB3A-F937-4724-A5EB-D3F01C203A47}" dt="2020-11-02T09:04:34.364" v="4804" actId="478"/>
          <ac:graphicFrameMkLst>
            <pc:docMk/>
            <pc:sldMk cId="725839867" sldId="1166"/>
            <ac:graphicFrameMk id="6" creationId="{2CA09CBE-C6BC-4AA8-B401-344AEF41DD50}"/>
          </ac:graphicFrameMkLst>
        </pc:graphicFrameChg>
        <pc:picChg chg="add mod">
          <ac:chgData name="Jang Insun" userId="9a6367cea696bed7" providerId="LiveId" clId="{DBAAFB3A-F937-4724-A5EB-D3F01C203A47}" dt="2020-11-02T09:04:37.292" v="4806" actId="1076"/>
          <ac:picMkLst>
            <pc:docMk/>
            <pc:sldMk cId="725839867" sldId="1166"/>
            <ac:picMk id="7" creationId="{04075812-2BD6-4AF9-BAA1-73E684135468}"/>
          </ac:picMkLst>
        </pc:picChg>
        <pc:picChg chg="del">
          <ac:chgData name="Jang Insun" userId="9a6367cea696bed7" providerId="LiveId" clId="{DBAAFB3A-F937-4724-A5EB-D3F01C203A47}" dt="2020-11-02T09:02:52.430" v="4490" actId="478"/>
          <ac:picMkLst>
            <pc:docMk/>
            <pc:sldMk cId="725839867" sldId="1166"/>
            <ac:picMk id="8" creationId="{D86D6A98-6235-4376-8F04-A31435BAE66E}"/>
          </ac:picMkLst>
        </pc:picChg>
        <pc:picChg chg="del mod">
          <ac:chgData name="Jang Insun" userId="9a6367cea696bed7" providerId="LiveId" clId="{DBAAFB3A-F937-4724-A5EB-D3F01C203A47}" dt="2020-11-02T09:03:11.789" v="4494" actId="478"/>
          <ac:picMkLst>
            <pc:docMk/>
            <pc:sldMk cId="725839867" sldId="1166"/>
            <ac:picMk id="11" creationId="{4685BD9A-37FD-4AF8-A8A7-B10FC048438F}"/>
          </ac:picMkLst>
        </pc:picChg>
      </pc:sldChg>
      <pc:sldMasterChg chg="modSp mod">
        <pc:chgData name="Jang Insun" userId="9a6367cea696bed7" providerId="LiveId" clId="{DBAAFB3A-F937-4724-A5EB-D3F01C203A47}" dt="2020-11-02T06:23:13.645" v="80" actId="20577"/>
        <pc:sldMasterMkLst>
          <pc:docMk/>
          <pc:sldMasterMk cId="0" sldId="2147483648"/>
        </pc:sldMasterMkLst>
        <pc:spChg chg="mod">
          <ac:chgData name="Jang Insun" userId="9a6367cea696bed7" providerId="LiveId" clId="{DBAAFB3A-F937-4724-A5EB-D3F01C203A47}" dt="2020-11-02T06:23:13.645" v="80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23AF1B23-B6C9-4E72-AD9C-E1FAE955CA6F}"/>
    <pc:docChg chg="undo custSel addSld modSld modMainMaster">
      <pc:chgData name="Jang Insun" userId="9a6367cea696bed7" providerId="LiveId" clId="{23AF1B23-B6C9-4E72-AD9C-E1FAE955CA6F}" dt="2020-12-30T05:02:39.028" v="1587" actId="20577"/>
      <pc:docMkLst>
        <pc:docMk/>
      </pc:docMkLst>
      <pc:sldChg chg="modSp mod">
        <pc:chgData name="Jang Insun" userId="9a6367cea696bed7" providerId="LiveId" clId="{23AF1B23-B6C9-4E72-AD9C-E1FAE955CA6F}" dt="2020-12-30T04:42:20.972" v="3" actId="14734"/>
        <pc:sldMkLst>
          <pc:docMk/>
          <pc:sldMk cId="0" sldId="283"/>
        </pc:sldMkLst>
        <pc:graphicFrameChg chg="modGraphic">
          <ac:chgData name="Jang Insun" userId="9a6367cea696bed7" providerId="LiveId" clId="{23AF1B23-B6C9-4E72-AD9C-E1FAE955CA6F}" dt="2020-12-30T04:42:20.972" v="3" actId="14734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7:41.245" v="1044" actId="1076"/>
        <pc:sldMkLst>
          <pc:docMk/>
          <pc:sldMk cId="1427592943" sldId="1132"/>
        </pc:sldMkLst>
        <pc:graphicFrameChg chg="mod modGraphic">
          <ac:chgData name="Jang Insun" userId="9a6367cea696bed7" providerId="LiveId" clId="{23AF1B23-B6C9-4E72-AD9C-E1FAE955CA6F}" dt="2020-12-30T04:57:41.245" v="1044" actId="1076"/>
          <ac:graphicFrameMkLst>
            <pc:docMk/>
            <pc:sldMk cId="1427592943" sldId="1132"/>
            <ac:graphicFrameMk id="6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8:47.523" v="1051" actId="20577"/>
        <pc:sldMkLst>
          <pc:docMk/>
          <pc:sldMk cId="1857234226" sldId="1135"/>
        </pc:sldMkLst>
        <pc:spChg chg="mod">
          <ac:chgData name="Jang Insun" userId="9a6367cea696bed7" providerId="LiveId" clId="{23AF1B23-B6C9-4E72-AD9C-E1FAE955CA6F}" dt="2020-12-30T04:58:47.523" v="1051" actId="20577"/>
          <ac:spMkLst>
            <pc:docMk/>
            <pc:sldMk cId="1857234226" sldId="1135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3:43.388" v="131" actId="20577"/>
        <pc:sldMkLst>
          <pc:docMk/>
          <pc:sldMk cId="240887288" sldId="1136"/>
        </pc:sldMkLst>
        <pc:spChg chg="mod">
          <ac:chgData name="Jang Insun" userId="9a6367cea696bed7" providerId="LiveId" clId="{23AF1B23-B6C9-4E72-AD9C-E1FAE955CA6F}" dt="2020-12-30T04:43:43.388" v="13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4:53.002" v="133" actId="20577"/>
        <pc:sldMkLst>
          <pc:docMk/>
          <pc:sldMk cId="1702715037" sldId="1138"/>
        </pc:sldMkLst>
        <pc:spChg chg="mod">
          <ac:chgData name="Jang Insun" userId="9a6367cea696bed7" providerId="LiveId" clId="{23AF1B23-B6C9-4E72-AD9C-E1FAE955CA6F}" dt="2020-12-30T04:44:53.002" v="133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8:51.071" v="499" actId="20577"/>
        <pc:sldMkLst>
          <pc:docMk/>
          <pc:sldMk cId="118473899" sldId="1163"/>
        </pc:sldMkLst>
        <pc:spChg chg="mod">
          <ac:chgData name="Jang Insun" userId="9a6367cea696bed7" providerId="LiveId" clId="{23AF1B23-B6C9-4E72-AD9C-E1FAE955CA6F}" dt="2020-12-30T04:48:51.071" v="499" actId="20577"/>
          <ac:spMkLst>
            <pc:docMk/>
            <pc:sldMk cId="118473899" sldId="1163"/>
            <ac:spMk id="3" creationId="{00000000-0000-0000-0000-000000000000}"/>
          </ac:spMkLst>
        </pc:spChg>
        <pc:picChg chg="mod">
          <ac:chgData name="Jang Insun" userId="9a6367cea696bed7" providerId="LiveId" clId="{23AF1B23-B6C9-4E72-AD9C-E1FAE955CA6F}" dt="2020-12-30T04:48:17.003" v="484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mod">
        <pc:chgData name="Jang Insun" userId="9a6367cea696bed7" providerId="LiveId" clId="{23AF1B23-B6C9-4E72-AD9C-E1FAE955CA6F}" dt="2020-12-30T04:56:48.378" v="987" actId="20577"/>
        <pc:sldMkLst>
          <pc:docMk/>
          <pc:sldMk cId="3543034093" sldId="1164"/>
        </pc:sldMkLst>
        <pc:spChg chg="mod">
          <ac:chgData name="Jang Insun" userId="9a6367cea696bed7" providerId="LiveId" clId="{23AF1B23-B6C9-4E72-AD9C-E1FAE955CA6F}" dt="2020-12-30T04:56:48.378" v="987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modSp mod">
        <pc:chgData name="Jang Insun" userId="9a6367cea696bed7" providerId="LiveId" clId="{23AF1B23-B6C9-4E72-AD9C-E1FAE955CA6F}" dt="2020-12-30T04:52:57.674" v="698" actId="1076"/>
        <pc:sldMkLst>
          <pc:docMk/>
          <pc:sldMk cId="2187253843" sldId="1165"/>
        </pc:sldMkLst>
        <pc:spChg chg="mod">
          <ac:chgData name="Jang Insun" userId="9a6367cea696bed7" providerId="LiveId" clId="{23AF1B23-B6C9-4E72-AD9C-E1FAE955CA6F}" dt="2020-12-30T04:52:40.388" v="697" actId="20577"/>
          <ac:spMkLst>
            <pc:docMk/>
            <pc:sldMk cId="2187253843" sldId="1165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49:30.857" v="570" actId="164"/>
          <ac:spMkLst>
            <pc:docMk/>
            <pc:sldMk cId="2187253843" sldId="1165"/>
            <ac:spMk id="16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2:57.674" v="698" actId="1076"/>
          <ac:grpSpMkLst>
            <pc:docMk/>
            <pc:sldMk cId="2187253843" sldId="1165"/>
            <ac:grpSpMk id="6" creationId="{732E9B3F-081E-4797-9C5E-AE22B557D101}"/>
          </ac:grpSpMkLst>
        </pc:grpChg>
        <pc:picChg chg="mod">
          <ac:chgData name="Jang Insun" userId="9a6367cea696bed7" providerId="LiveId" clId="{23AF1B23-B6C9-4E72-AD9C-E1FAE955CA6F}" dt="2020-12-30T04:49:30.857" v="570" actId="164"/>
          <ac:picMkLst>
            <pc:docMk/>
            <pc:sldMk cId="2187253843" sldId="1165"/>
            <ac:picMk id="12" creationId="{D2505EF6-F955-4339-894C-8F0ADD07143C}"/>
          </ac:picMkLst>
        </pc:picChg>
        <pc:cxnChg chg="mod">
          <ac:chgData name="Jang Insun" userId="9a6367cea696bed7" providerId="LiveId" clId="{23AF1B23-B6C9-4E72-AD9C-E1FAE955CA6F}" dt="2020-12-30T04:49:30.857" v="570" actId="164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modSp mod">
        <pc:chgData name="Jang Insun" userId="9a6367cea696bed7" providerId="LiveId" clId="{23AF1B23-B6C9-4E72-AD9C-E1FAE955CA6F}" dt="2020-12-30T04:55:52.068" v="941" actId="1076"/>
        <pc:sldMkLst>
          <pc:docMk/>
          <pc:sldMk cId="725839867" sldId="1166"/>
        </pc:sldMkLst>
        <pc:spChg chg="mod">
          <ac:chgData name="Jang Insun" userId="9a6367cea696bed7" providerId="LiveId" clId="{23AF1B23-B6C9-4E72-AD9C-E1FAE955CA6F}" dt="2020-12-30T04:55:52.068" v="941" actId="1076"/>
          <ac:spMkLst>
            <pc:docMk/>
            <pc:sldMk cId="725839867" sldId="1166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55:47.143" v="937" actId="164"/>
          <ac:spMkLst>
            <pc:docMk/>
            <pc:sldMk cId="725839867" sldId="1166"/>
            <ac:spMk id="9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5:47.143" v="937" actId="164"/>
          <ac:grpSpMkLst>
            <pc:docMk/>
            <pc:sldMk cId="725839867" sldId="1166"/>
            <ac:grpSpMk id="6" creationId="{E9989B92-E1C6-4563-9EF7-46276ADB82AE}"/>
          </ac:grpSpMkLst>
        </pc:grpChg>
        <pc:picChg chg="mod">
          <ac:chgData name="Jang Insun" userId="9a6367cea696bed7" providerId="LiveId" clId="{23AF1B23-B6C9-4E72-AD9C-E1FAE955CA6F}" dt="2020-12-30T04:55:47.143" v="937" actId="164"/>
          <ac:picMkLst>
            <pc:docMk/>
            <pc:sldMk cId="725839867" sldId="1166"/>
            <ac:picMk id="7" creationId="{04075812-2BD6-4AF9-BAA1-73E684135468}"/>
          </ac:picMkLst>
        </pc:picChg>
        <pc:cxnChg chg="mod">
          <ac:chgData name="Jang Insun" userId="9a6367cea696bed7" providerId="LiveId" clId="{23AF1B23-B6C9-4E72-AD9C-E1FAE955CA6F}" dt="2020-12-30T04:55:47.143" v="937" actId="164"/>
          <ac:cxnSpMkLst>
            <pc:docMk/>
            <pc:sldMk cId="725839867" sldId="1166"/>
            <ac:cxnSpMk id="8" creationId="{37065B48-69AF-4463-A647-013423FC9ECE}"/>
          </ac:cxnSpMkLst>
        </pc:cxnChg>
      </pc:sldChg>
      <pc:sldChg chg="modSp add mod">
        <pc:chgData name="Jang Insun" userId="9a6367cea696bed7" providerId="LiveId" clId="{23AF1B23-B6C9-4E72-AD9C-E1FAE955CA6F}" dt="2020-12-30T05:02:39.028" v="1587" actId="20577"/>
        <pc:sldMkLst>
          <pc:docMk/>
          <pc:sldMk cId="1192618524" sldId="1167"/>
        </pc:sldMkLst>
        <pc:spChg chg="mod">
          <ac:chgData name="Jang Insun" userId="9a6367cea696bed7" providerId="LiveId" clId="{23AF1B23-B6C9-4E72-AD9C-E1FAE955CA6F}" dt="2020-12-30T04:59:53.970" v="1057" actId="20577"/>
          <ac:spMkLst>
            <pc:docMk/>
            <pc:sldMk cId="1192618524" sldId="1167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2:39.028" v="1587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modSp add mod">
        <pc:chgData name="Jang Insun" userId="9a6367cea696bed7" providerId="LiveId" clId="{23AF1B23-B6C9-4E72-AD9C-E1FAE955CA6F}" dt="2020-12-30T05:01:08.714" v="1328" actId="20577"/>
        <pc:sldMkLst>
          <pc:docMk/>
          <pc:sldMk cId="2560553005" sldId="1168"/>
        </pc:sldMkLst>
        <pc:spChg chg="mod">
          <ac:chgData name="Jang Insun" userId="9a6367cea696bed7" providerId="LiveId" clId="{23AF1B23-B6C9-4E72-AD9C-E1FAE955CA6F}" dt="2020-12-30T05:00:31.687" v="1141" actId="20577"/>
          <ac:spMkLst>
            <pc:docMk/>
            <pc:sldMk cId="2560553005" sldId="1168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1:08.714" v="1328" actId="20577"/>
          <ac:spMkLst>
            <pc:docMk/>
            <pc:sldMk cId="2560553005" sldId="1168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23AF1B23-B6C9-4E72-AD9C-E1FAE955CA6F}" dt="2020-12-30T04:42:14.349" v="1" actId="20577"/>
        <pc:sldMasterMkLst>
          <pc:docMk/>
          <pc:sldMasterMk cId="0" sldId="2147483648"/>
        </pc:sldMasterMkLst>
        <pc:spChg chg="mod">
          <ac:chgData name="Jang Insun" userId="9a6367cea696bed7" providerId="LiveId" clId="{23AF1B23-B6C9-4E72-AD9C-E1FAE955CA6F}" dt="2020-12-30T04:42:14.349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FFBA6D32-DF29-4FB8-847D-ACCBDC1507D8}"/>
    <pc:docChg chg="custSel addSld modSld">
      <pc:chgData name="Jang Insun" userId="9a6367cea696bed7" providerId="LiveId" clId="{FFBA6D32-DF29-4FB8-847D-ACCBDC1507D8}" dt="2021-01-15T06:19:47.522" v="1944"/>
      <pc:docMkLst>
        <pc:docMk/>
      </pc:docMkLst>
      <pc:sldChg chg="modSp mod">
        <pc:chgData name="Jang Insun" userId="9a6367cea696bed7" providerId="LiveId" clId="{FFBA6D32-DF29-4FB8-847D-ACCBDC1507D8}" dt="2021-01-15T06:11:09.577" v="1873" actId="1076"/>
        <pc:sldMkLst>
          <pc:docMk/>
          <pc:sldMk cId="3326953618" sldId="1170"/>
        </pc:sldMkLst>
        <pc:picChg chg="mod">
          <ac:chgData name="Jang Insun" userId="9a6367cea696bed7" providerId="LiveId" clId="{FFBA6D32-DF29-4FB8-847D-ACCBDC1507D8}" dt="2021-01-15T06:11:09.577" v="1873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modSp mod">
        <pc:chgData name="Jang Insun" userId="9a6367cea696bed7" providerId="LiveId" clId="{FFBA6D32-DF29-4FB8-847D-ACCBDC1507D8}" dt="2021-01-15T06:19:47.522" v="1944"/>
        <pc:sldMkLst>
          <pc:docMk/>
          <pc:sldMk cId="3865944460" sldId="1171"/>
        </pc:sldMkLst>
        <pc:spChg chg="mod">
          <ac:chgData name="Jang Insun" userId="9a6367cea696bed7" providerId="LiveId" clId="{FFBA6D32-DF29-4FB8-847D-ACCBDC1507D8}" dt="2021-01-15T05:58:19.278" v="71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19:47.522" v="1944"/>
          <ac:spMkLst>
            <pc:docMk/>
            <pc:sldMk cId="3865944460" sldId="1171"/>
            <ac:spMk id="3" creationId="{00000000-0000-0000-0000-000000000000}"/>
          </ac:spMkLst>
        </pc:spChg>
      </pc:sldChg>
      <pc:sldChg chg="modSp mod">
        <pc:chgData name="Jang Insun" userId="9a6367cea696bed7" providerId="LiveId" clId="{FFBA6D32-DF29-4FB8-847D-ACCBDC1507D8}" dt="2021-01-15T05:58:06.748" v="4" actId="20577"/>
        <pc:sldMkLst>
          <pc:docMk/>
          <pc:sldMk cId="3421264307" sldId="1172"/>
        </pc:sldMkLst>
        <pc:spChg chg="mod">
          <ac:chgData name="Jang Insun" userId="9a6367cea696bed7" providerId="LiveId" clId="{FFBA6D32-DF29-4FB8-847D-ACCBDC1507D8}" dt="2021-01-15T05:58:06.748" v="4" actId="20577"/>
          <ac:spMkLst>
            <pc:docMk/>
            <pc:sldMk cId="3421264307" sldId="1172"/>
            <ac:spMk id="2" creationId="{00000000-0000-0000-0000-000000000000}"/>
          </ac:spMkLst>
        </pc:spChg>
      </pc:sldChg>
      <pc:sldChg chg="addSp delSp modSp add mod">
        <pc:chgData name="Jang Insun" userId="9a6367cea696bed7" providerId="LiveId" clId="{FFBA6D32-DF29-4FB8-847D-ACCBDC1507D8}" dt="2021-01-15T06:10:01.536" v="1868" actId="208"/>
        <pc:sldMkLst>
          <pc:docMk/>
          <pc:sldMk cId="1000388156" sldId="1174"/>
        </pc:sldMkLst>
        <pc:spChg chg="mod">
          <ac:chgData name="Jang Insun" userId="9a6367cea696bed7" providerId="LiveId" clId="{FFBA6D32-DF29-4FB8-847D-ACCBDC1507D8}" dt="2021-01-15T06:07:56.997" v="1563" actId="20577"/>
          <ac:spMkLst>
            <pc:docMk/>
            <pc:sldMk cId="1000388156" sldId="1174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09:51.618" v="1865" actId="20577"/>
          <ac:spMkLst>
            <pc:docMk/>
            <pc:sldMk cId="1000388156" sldId="1174"/>
            <ac:spMk id="3" creationId="{00000000-0000-0000-0000-000000000000}"/>
          </ac:spMkLst>
        </pc:spChg>
        <pc:spChg chg="add mod">
          <ac:chgData name="Jang Insun" userId="9a6367cea696bed7" providerId="LiveId" clId="{FFBA6D32-DF29-4FB8-847D-ACCBDC1507D8}" dt="2021-01-15T06:10:01.536" v="1868" actId="208"/>
          <ac:spMkLst>
            <pc:docMk/>
            <pc:sldMk cId="1000388156" sldId="1174"/>
            <ac:spMk id="9" creationId="{722769D4-7FC2-4175-8309-06FA0421084F}"/>
          </ac:spMkLst>
        </pc:spChg>
        <pc:picChg chg="add mod">
          <ac:chgData name="Jang Insun" userId="9a6367cea696bed7" providerId="LiveId" clId="{FFBA6D32-DF29-4FB8-847D-ACCBDC1507D8}" dt="2021-01-15T06:09:36.690" v="1806" actId="1076"/>
          <ac:picMkLst>
            <pc:docMk/>
            <pc:sldMk cId="1000388156" sldId="1174"/>
            <ac:picMk id="7" creationId="{D4AA87DE-EA7D-4A5B-B700-EDF29F2B91BF}"/>
          </ac:picMkLst>
        </pc:picChg>
        <pc:picChg chg="del">
          <ac:chgData name="Jang Insun" userId="9a6367cea696bed7" providerId="LiveId" clId="{FFBA6D32-DF29-4FB8-847D-ACCBDC1507D8}" dt="2021-01-15T06:08:53.879" v="1672" actId="478"/>
          <ac:picMkLst>
            <pc:docMk/>
            <pc:sldMk cId="1000388156" sldId="1174"/>
            <ac:picMk id="8" creationId="{A6D2FA04-A354-44DB-AE22-8E851017032F}"/>
          </ac:picMkLst>
        </pc:picChg>
      </pc:sldChg>
    </pc:docChg>
  </pc:docChgLst>
  <pc:docChgLst>
    <pc:chgData name="Jang Insun" userId="9a6367cea696bed7" providerId="LiveId" clId="{3445014F-97AD-474A-8A27-1A7EF9490E08}"/>
    <pc:docChg chg="undo custSel addSld delSld modSld sldOrd modMainMaster">
      <pc:chgData name="Jang Insun" userId="9a6367cea696bed7" providerId="LiveId" clId="{3445014F-97AD-474A-8A27-1A7EF9490E08}" dt="2020-12-31T06:33:14.328" v="5901"/>
      <pc:docMkLst>
        <pc:docMk/>
      </pc:docMkLst>
      <pc:sldChg chg="modSp mod">
        <pc:chgData name="Jang Insun" userId="9a6367cea696bed7" providerId="LiveId" clId="{3445014F-97AD-474A-8A27-1A7EF9490E08}" dt="2020-12-31T04:32:53.796" v="132" actId="20577"/>
        <pc:sldMkLst>
          <pc:docMk/>
          <pc:sldMk cId="0" sldId="283"/>
        </pc:sldMkLst>
        <pc:spChg chg="mod">
          <ac:chgData name="Jang Insun" userId="9a6367cea696bed7" providerId="LiveId" clId="{3445014F-97AD-474A-8A27-1A7EF9490E08}" dt="2020-12-31T04:32:45.420" v="122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2:53.796" v="132" actId="20577"/>
          <ac:spMkLst>
            <pc:docMk/>
            <pc:sldMk cId="0" sldId="283"/>
            <ac:spMk id="6150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832" v="5739" actId="47"/>
        <pc:sldMkLst>
          <pc:docMk/>
          <pc:sldMk cId="1427592943" sldId="1132"/>
        </pc:sldMkLst>
      </pc:sldChg>
      <pc:sldChg chg="modSp mod">
        <pc:chgData name="Jang Insun" userId="9a6367cea696bed7" providerId="LiveId" clId="{3445014F-97AD-474A-8A27-1A7EF9490E08}" dt="2020-12-31T06:32:15.267" v="5752" actId="20577"/>
        <pc:sldMkLst>
          <pc:docMk/>
          <pc:sldMk cId="240887288" sldId="1136"/>
        </pc:sldMkLst>
        <pc:spChg chg="mod">
          <ac:chgData name="Jang Insun" userId="9a6367cea696bed7" providerId="LiveId" clId="{3445014F-97AD-474A-8A27-1A7EF9490E08}" dt="2020-12-31T06:32:15.267" v="5752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3.727" v="5734" actId="47"/>
        <pc:sldMkLst>
          <pc:docMk/>
          <pc:sldMk cId="1702715037" sldId="1138"/>
        </pc:sldMkLst>
      </pc:sldChg>
      <pc:sldChg chg="modSp del mod">
        <pc:chgData name="Jang Insun" userId="9a6367cea696bed7" providerId="LiveId" clId="{3445014F-97AD-474A-8A27-1A7EF9490E08}" dt="2020-12-31T06:32:04.670" v="5735" actId="47"/>
        <pc:sldMkLst>
          <pc:docMk/>
          <pc:sldMk cId="118473899" sldId="1163"/>
        </pc:sldMkLst>
        <pc:spChg chg="mod">
          <ac:chgData name="Jang Insun" userId="9a6367cea696bed7" providerId="LiveId" clId="{3445014F-97AD-474A-8A27-1A7EF9490E08}" dt="2020-12-31T05:16:45.990" v="1669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5:16:57.041" v="1728" actId="20577"/>
          <ac:spMkLst>
            <pc:docMk/>
            <pc:sldMk cId="118473899" sldId="1163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590" v="5738" actId="47"/>
        <pc:sldMkLst>
          <pc:docMk/>
          <pc:sldMk cId="3543034093" sldId="1164"/>
        </pc:sldMkLst>
      </pc:sldChg>
      <pc:sldChg chg="del">
        <pc:chgData name="Jang Insun" userId="9a6367cea696bed7" providerId="LiveId" clId="{3445014F-97AD-474A-8A27-1A7EF9490E08}" dt="2020-12-31T06:32:05.051" v="5736" actId="47"/>
        <pc:sldMkLst>
          <pc:docMk/>
          <pc:sldMk cId="2187253843" sldId="1165"/>
        </pc:sldMkLst>
      </pc:sldChg>
      <pc:sldChg chg="del">
        <pc:chgData name="Jang Insun" userId="9a6367cea696bed7" providerId="LiveId" clId="{3445014F-97AD-474A-8A27-1A7EF9490E08}" dt="2020-12-31T06:32:05.236" v="5737" actId="47"/>
        <pc:sldMkLst>
          <pc:docMk/>
          <pc:sldMk cId="725839867" sldId="1166"/>
        </pc:sldMkLst>
      </pc:sldChg>
      <pc:sldChg chg="modSp add del mod">
        <pc:chgData name="Jang Insun" userId="9a6367cea696bed7" providerId="LiveId" clId="{3445014F-97AD-474A-8A27-1A7EF9490E08}" dt="2020-12-31T06:33:13.445" v="5900" actId="2696"/>
        <pc:sldMkLst>
          <pc:docMk/>
          <pc:sldMk cId="1192618524" sldId="1167"/>
        </pc:sldMkLst>
        <pc:spChg chg="mod">
          <ac:chgData name="Jang Insun" userId="9a6367cea696bed7" providerId="LiveId" clId="{3445014F-97AD-474A-8A27-1A7EF9490E08}" dt="2020-12-31T06:33:08.233" v="5896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add">
        <pc:chgData name="Jang Insun" userId="9a6367cea696bed7" providerId="LiveId" clId="{3445014F-97AD-474A-8A27-1A7EF9490E08}" dt="2020-12-31T06:33:14.328" v="5901"/>
        <pc:sldMkLst>
          <pc:docMk/>
          <pc:sldMk cId="1566733896" sldId="1167"/>
        </pc:sldMkLst>
      </pc:sldChg>
      <pc:sldChg chg="del">
        <pc:chgData name="Jang Insun" userId="9a6367cea696bed7" providerId="LiveId" clId="{3445014F-97AD-474A-8A27-1A7EF9490E08}" dt="2020-12-31T06:33:09.974" v="5897" actId="47"/>
        <pc:sldMkLst>
          <pc:docMk/>
          <pc:sldMk cId="2560553005" sldId="1168"/>
        </pc:sldMkLst>
      </pc:sldChg>
      <pc:sldChg chg="addSp modSp add mod modNotesTx">
        <pc:chgData name="Jang Insun" userId="9a6367cea696bed7" providerId="LiveId" clId="{3445014F-97AD-474A-8A27-1A7EF9490E08}" dt="2020-12-31T06:13:39.977" v="3695" actId="20577"/>
        <pc:sldMkLst>
          <pc:docMk/>
          <pc:sldMk cId="930562564" sldId="1169"/>
        </pc:sldMkLst>
        <pc:spChg chg="mod">
          <ac:chgData name="Jang Insun" userId="9a6367cea696bed7" providerId="LiveId" clId="{3445014F-97AD-474A-8A27-1A7EF9490E08}" dt="2020-12-31T06:02:46.697" v="2508" actId="20577"/>
          <ac:spMkLst>
            <pc:docMk/>
            <pc:sldMk cId="930562564" sldId="1169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11:29.650" v="3529" actId="20577"/>
          <ac:spMkLst>
            <pc:docMk/>
            <pc:sldMk cId="930562564" sldId="1169"/>
            <ac:spMk id="3" creationId="{00000000-0000-0000-0000-000000000000}"/>
          </ac:spMkLst>
        </pc:spChg>
        <pc:picChg chg="add mod">
          <ac:chgData name="Jang Insun" userId="9a6367cea696bed7" providerId="LiveId" clId="{3445014F-97AD-474A-8A27-1A7EF9490E08}" dt="2020-12-31T06:13:29.982" v="3648" actId="1076"/>
          <ac:picMkLst>
            <pc:docMk/>
            <pc:sldMk cId="930562564" sldId="1169"/>
            <ac:picMk id="7" creationId="{DC5B2CA4-FB30-48CB-979F-23765088D4C8}"/>
          </ac:picMkLst>
        </pc:picChg>
      </pc:sldChg>
      <pc:sldChg chg="modSp add del mod">
        <pc:chgData name="Jang Insun" userId="9a6367cea696bed7" providerId="LiveId" clId="{3445014F-97AD-474A-8A27-1A7EF9490E08}" dt="2020-12-31T04:44:08.461" v="1619" actId="47"/>
        <pc:sldMkLst>
          <pc:docMk/>
          <pc:sldMk cId="2640922158" sldId="1170"/>
        </pc:sldMkLst>
        <pc:spChg chg="mod">
          <ac:chgData name="Jang Insun" userId="9a6367cea696bed7" providerId="LiveId" clId="{3445014F-97AD-474A-8A27-1A7EF9490E08}" dt="2020-12-31T04:41:46.594" v="1388" actId="20577"/>
          <ac:spMkLst>
            <pc:docMk/>
            <pc:sldMk cId="2640922158" sldId="1170"/>
            <ac:spMk id="2" creationId="{00000000-0000-0000-0000-000000000000}"/>
          </ac:spMkLst>
        </pc:spChg>
      </pc:sldChg>
      <pc:sldChg chg="addSp delSp modSp add mod ord">
        <pc:chgData name="Jang Insun" userId="9a6367cea696bed7" providerId="LiveId" clId="{3445014F-97AD-474A-8A27-1A7EF9490E08}" dt="2020-12-31T06:21:05.181" v="5117" actId="20577"/>
        <pc:sldMkLst>
          <pc:docMk/>
          <pc:sldMk cId="3326953618" sldId="1170"/>
        </pc:sldMkLst>
        <pc:spChg chg="mod">
          <ac:chgData name="Jang Insun" userId="9a6367cea696bed7" providerId="LiveId" clId="{3445014F-97AD-474A-8A27-1A7EF9490E08}" dt="2020-12-31T06:21:05.181" v="5117" actId="20577"/>
          <ac:spMkLst>
            <pc:docMk/>
            <pc:sldMk cId="3326953618" sldId="1170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02:14.726" v="2426" actId="20577"/>
          <ac:spMkLst>
            <pc:docMk/>
            <pc:sldMk cId="3326953618" sldId="1170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01:57.702" v="2416" actId="478"/>
          <ac:picMkLst>
            <pc:docMk/>
            <pc:sldMk cId="3326953618" sldId="1170"/>
            <ac:picMk id="7" creationId="{2BA91229-2231-4A66-805D-CA15373CFAFC}"/>
          </ac:picMkLst>
        </pc:picChg>
        <pc:picChg chg="add mod">
          <ac:chgData name="Jang Insun" userId="9a6367cea696bed7" providerId="LiveId" clId="{3445014F-97AD-474A-8A27-1A7EF9490E08}" dt="2020-12-31T06:02:03.949" v="2421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addSp delSp modSp add mod">
        <pc:chgData name="Jang Insun" userId="9a6367cea696bed7" providerId="LiveId" clId="{3445014F-97AD-474A-8A27-1A7EF9490E08}" dt="2020-12-31T06:29:37.422" v="5474" actId="20577"/>
        <pc:sldMkLst>
          <pc:docMk/>
          <pc:sldMk cId="3865944460" sldId="1171"/>
        </pc:sldMkLst>
        <pc:spChg chg="mod">
          <ac:chgData name="Jang Insun" userId="9a6367cea696bed7" providerId="LiveId" clId="{3445014F-97AD-474A-8A27-1A7EF9490E08}" dt="2020-12-31T06:12:27.891" v="3585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29:37.422" v="5474" actId="20577"/>
          <ac:spMkLst>
            <pc:docMk/>
            <pc:sldMk cId="3865944460" sldId="1171"/>
            <ac:spMk id="3" creationId="{00000000-0000-0000-0000-000000000000}"/>
          </ac:spMkLst>
        </pc:spChg>
        <pc:picChg chg="del mod">
          <ac:chgData name="Jang Insun" userId="9a6367cea696bed7" providerId="LiveId" clId="{3445014F-97AD-474A-8A27-1A7EF9490E08}" dt="2020-12-31T06:15:41.707" v="4257" actId="478"/>
          <ac:picMkLst>
            <pc:docMk/>
            <pc:sldMk cId="3865944460" sldId="1171"/>
            <ac:picMk id="7" creationId="{DC5B2CA4-FB30-48CB-979F-23765088D4C8}"/>
          </ac:picMkLst>
        </pc:picChg>
        <pc:picChg chg="add del mod">
          <ac:chgData name="Jang Insun" userId="9a6367cea696bed7" providerId="LiveId" clId="{3445014F-97AD-474A-8A27-1A7EF9490E08}" dt="2020-12-31T06:27:50.954" v="5448" actId="21"/>
          <ac:picMkLst>
            <pc:docMk/>
            <pc:sldMk cId="3865944460" sldId="1171"/>
            <ac:picMk id="8" creationId="{D4B7C2B3-D6DF-4532-9DCB-F1795EB17052}"/>
          </ac:picMkLst>
        </pc:picChg>
      </pc:sldChg>
      <pc:sldChg chg="addSp delSp modSp add mod">
        <pc:chgData name="Jang Insun" userId="9a6367cea696bed7" providerId="LiveId" clId="{3445014F-97AD-474A-8A27-1A7EF9490E08}" dt="2020-12-31T06:31:39.009" v="5729" actId="20577"/>
        <pc:sldMkLst>
          <pc:docMk/>
          <pc:sldMk cId="3421264307" sldId="1172"/>
        </pc:sldMkLst>
        <pc:spChg chg="mod">
          <ac:chgData name="Jang Insun" userId="9a6367cea696bed7" providerId="LiveId" clId="{3445014F-97AD-474A-8A27-1A7EF9490E08}" dt="2020-12-31T06:17:18.638" v="4364" actId="20577"/>
          <ac:spMkLst>
            <pc:docMk/>
            <pc:sldMk cId="3421264307" sldId="1172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1:39.009" v="5729" actId="20577"/>
          <ac:spMkLst>
            <pc:docMk/>
            <pc:sldMk cId="3421264307" sldId="1172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29:00.128" v="5450" actId="478"/>
          <ac:picMkLst>
            <pc:docMk/>
            <pc:sldMk cId="3421264307" sldId="1172"/>
            <ac:picMk id="6" creationId="{202FB063-FCFA-47E4-99B7-D3C45345C7C3}"/>
          </ac:picMkLst>
        </pc:picChg>
        <pc:picChg chg="add mod">
          <ac:chgData name="Jang Insun" userId="9a6367cea696bed7" providerId="LiveId" clId="{3445014F-97AD-474A-8A27-1A7EF9490E08}" dt="2020-12-31T06:29:13.157" v="5456" actId="1076"/>
          <ac:picMkLst>
            <pc:docMk/>
            <pc:sldMk cId="3421264307" sldId="1172"/>
            <ac:picMk id="8" creationId="{A6D2FA04-A354-44DB-AE22-8E851017032F}"/>
          </ac:picMkLst>
        </pc:picChg>
      </pc:sldChg>
      <pc:sldChg chg="modSp add mod">
        <pc:chgData name="Jang Insun" userId="9a6367cea696bed7" providerId="LiveId" clId="{3445014F-97AD-474A-8A27-1A7EF9490E08}" dt="2020-12-31T06:32:00.490" v="5733"/>
        <pc:sldMkLst>
          <pc:docMk/>
          <pc:sldMk cId="1852482692" sldId="1173"/>
        </pc:sldMkLst>
        <pc:spChg chg="mod">
          <ac:chgData name="Jang Insun" userId="9a6367cea696bed7" providerId="LiveId" clId="{3445014F-97AD-474A-8A27-1A7EF9490E08}" dt="2020-12-31T06:29:19.231" v="5473" actId="20577"/>
          <ac:spMkLst>
            <pc:docMk/>
            <pc:sldMk cId="1852482692" sldId="117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2:00.490" v="5733"/>
          <ac:spMkLst>
            <pc:docMk/>
            <pc:sldMk cId="1852482692" sldId="1173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3445014F-97AD-474A-8A27-1A7EF9490E08}" dt="2020-12-31T04:33:11.643" v="154" actId="20577"/>
        <pc:sldMasterMkLst>
          <pc:docMk/>
          <pc:sldMasterMk cId="0" sldId="2147483648"/>
        </pc:sldMasterMkLst>
        <pc:spChg chg="mod">
          <ac:chgData name="Jang Insun" userId="9a6367cea696bed7" providerId="LiveId" clId="{3445014F-97AD-474A-8A27-1A7EF9490E08}" dt="2020-12-31T04:33:11.643" v="15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3:06.345" v="14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="0" u="none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24491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sz="1600" b="0" u="none" dirty="0" smtClean="0">
              <a:solidFill>
                <a:srgbClr val="0000FF"/>
              </a:solidFill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53628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ko-KR" altLang="en-US" sz="1600" b="0" u="none" dirty="0" smtClean="0">
              <a:solidFill>
                <a:srgbClr val="0000FF"/>
              </a:solidFill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97722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b="0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72012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b="0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05211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1200" u="none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968395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="0" u="none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519347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b="0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04484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b="0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59810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08349" y="6475413"/>
            <a:ext cx="2335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solidFill>
                  <a:schemeClr val="tx1"/>
                </a:solidFill>
                <a:cs typeface="Arial" charset="0"/>
              </a:rPr>
              <a:t>doc.: IEEE </a:t>
            </a:r>
            <a:r>
              <a:rPr kumimoji="0" lang="en-US" altLang="ko-KR" sz="1800" b="1" dirty="0" smtClean="0">
                <a:solidFill>
                  <a:schemeClr val="tx1"/>
                </a:solidFill>
                <a:cs typeface="Arial" charset="0"/>
              </a:rPr>
              <a:t>802.11-23/1910r0</a:t>
            </a:r>
            <a:endParaRPr kumimoji="0" lang="en-US" altLang="ko-KR" sz="1800" b="1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541128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November 2023</a:t>
            </a:r>
            <a:endParaRPr kumimoji="0" lang="en-US" altLang="ko-KR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Coordinated TDMA (Follow up)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2023-11-13</a:t>
            </a:r>
            <a:endParaRPr kumimoji="0" lang="en-US" altLang="ko-KR" sz="2000" b="0" kern="0" dirty="0">
              <a:ea typeface="굴림" panose="020B0600000101010101" pitchFamily="50" charset="-127"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85800" y="2209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740713"/>
              </p:ext>
            </p:extLst>
          </p:nvPr>
        </p:nvGraphicFramePr>
        <p:xfrm>
          <a:off x="712304" y="2627314"/>
          <a:ext cx="7620000" cy="3706594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079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59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5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5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5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 Baek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5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/>
                        <a:t>Yelin</a:t>
                      </a:r>
                      <a:r>
                        <a:rPr lang="en-US" altLang="ko-KR" sz="1200" dirty="0" smtClean="0"/>
                        <a:t> Yoon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yl.yoon@lge.com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5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9731283"/>
                  </a:ext>
                </a:extLst>
              </a:tr>
              <a:tr h="27759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Eunsung</a:t>
                      </a:r>
                      <a:r>
                        <a:rPr kumimoji="0" lang="en-CA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Park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esung.park@lge.com 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759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Lim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75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Chun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5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75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2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10225 Willow Creek Rd, San 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72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Introduction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1800" dirty="0" smtClean="0"/>
              <a:t>EHT AP can support non-TB PPDU transmission to the AP and P2P transmission to the non-AP STA by allocating the time of obtained TXOP.</a:t>
            </a:r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This Triggered TXOP Sharing (TXS) can be further extended and utilized in Coordinated TDMA (C-TDMA) [1]-[4].</a:t>
            </a:r>
          </a:p>
          <a:p>
            <a:endParaRPr lang="en-US" altLang="ko-KR" sz="1800" dirty="0"/>
          </a:p>
          <a:p>
            <a:pPr marL="342900" lvl="1" indent="-342900">
              <a:buFontTx/>
              <a:buChar char="•"/>
            </a:pPr>
            <a:r>
              <a:rPr lang="en-US" altLang="ko-KR" sz="1800" b="1" dirty="0" smtClean="0">
                <a:ea typeface="+mn-ea"/>
                <a:cs typeface="+mn-cs"/>
              </a:rPr>
              <a:t>However, unlike </a:t>
            </a:r>
            <a:r>
              <a:rPr lang="en-US" altLang="ko-KR" sz="1800" b="1" dirty="0">
                <a:ea typeface="+mn-ea"/>
                <a:cs typeface="+mn-cs"/>
              </a:rPr>
              <a:t>TXS in EHT, TXOP </a:t>
            </a:r>
            <a:r>
              <a:rPr lang="en-US" altLang="ko-KR" sz="1800" b="1" dirty="0" smtClean="0">
                <a:ea typeface="+mn-ea"/>
                <a:cs typeface="+mn-cs"/>
              </a:rPr>
              <a:t>sharing procedure </a:t>
            </a:r>
            <a:r>
              <a:rPr lang="en-US" altLang="ko-KR" sz="1800" b="1" dirty="0">
                <a:ea typeface="+mn-ea"/>
                <a:cs typeface="+mn-cs"/>
              </a:rPr>
              <a:t>in C-TDMA </a:t>
            </a:r>
            <a:r>
              <a:rPr lang="en-US" altLang="ko-KR" sz="1800" b="1" dirty="0" smtClean="0">
                <a:ea typeface="+mn-ea"/>
                <a:cs typeface="+mn-cs"/>
              </a:rPr>
              <a:t>can </a:t>
            </a:r>
            <a:r>
              <a:rPr lang="en-US" altLang="ko-KR" sz="1800" b="1" dirty="0">
                <a:ea typeface="+mn-ea"/>
                <a:cs typeface="+mn-cs"/>
              </a:rPr>
              <a:t>be performed between APs (i.e., between different BSSs</a:t>
            </a:r>
            <a:r>
              <a:rPr lang="en-US" altLang="ko-KR" sz="1800" b="1" dirty="0" smtClean="0">
                <a:ea typeface="+mn-ea"/>
                <a:cs typeface="+mn-cs"/>
              </a:rPr>
              <a:t>).</a:t>
            </a:r>
            <a:endParaRPr lang="en-US" altLang="ko-KR" sz="1600" dirty="0"/>
          </a:p>
          <a:p>
            <a:pPr lvl="1"/>
            <a:r>
              <a:rPr lang="en-US" altLang="ko-KR" sz="1800" dirty="0" smtClean="0"/>
              <a:t>Protection issues may occur when sharing TXOP between APs.</a:t>
            </a:r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Therefore, for C-TDMA to operate successfully, the C-TDMA procedure must be carefully designed to avoid protection issues.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2291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Recap: Protection in C-TDMA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1600" dirty="0" smtClean="0"/>
              <a:t>In a previous SG contribution [5], we introduced protection issues in C-TDMA.</a:t>
            </a:r>
          </a:p>
          <a:p>
            <a:pPr marL="0" indent="0">
              <a:buNone/>
            </a:pPr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pPr marL="0" indent="0">
              <a:buNone/>
            </a:pPr>
            <a:endParaRPr lang="en-US" altLang="ko-KR" sz="1800" dirty="0" smtClean="0"/>
          </a:p>
          <a:p>
            <a:r>
              <a:rPr lang="en-US" altLang="ko-KR" sz="1600" dirty="0" smtClean="0"/>
              <a:t>We also presented some potential solutions to avoid a NAV issues caused by a sharing AP and a non-AP STAs (associated with the sharing AP).</a:t>
            </a:r>
          </a:p>
          <a:p>
            <a:pPr lvl="1"/>
            <a:r>
              <a:rPr lang="en-US" altLang="ko-KR" sz="1600" dirty="0" smtClean="0"/>
              <a:t>Sharing </a:t>
            </a:r>
            <a:r>
              <a:rPr lang="en-US" altLang="ko-KR" sz="1600" dirty="0"/>
              <a:t>a TXOP to the shared AP as soon as it obtains the TXOP (assuming Duration field of MU-RTS TXS TF is set to 0</a:t>
            </a:r>
            <a:r>
              <a:rPr lang="en-US" altLang="ko-KR" sz="1600" dirty="0" smtClean="0"/>
              <a:t>)</a:t>
            </a:r>
            <a:r>
              <a:rPr lang="en-US" altLang="ko-KR" sz="1600" dirty="0"/>
              <a:t> / </a:t>
            </a:r>
            <a:r>
              <a:rPr lang="en-US" altLang="ko-KR" sz="1600" u="sng" dirty="0"/>
              <a:t>Sending a frame to reset the</a:t>
            </a:r>
            <a:r>
              <a:rPr lang="en-US" altLang="ko-KR" sz="1600" u="sng" dirty="0" smtClean="0"/>
              <a:t> NAV</a:t>
            </a:r>
            <a:r>
              <a:rPr lang="en-US" altLang="ko-KR" sz="1600" dirty="0" smtClean="0"/>
              <a:t> / </a:t>
            </a:r>
            <a:r>
              <a:rPr lang="en-US" altLang="ko-KR" sz="1600" u="sng" dirty="0" smtClean="0"/>
              <a:t>Terminating a first TXOP before TXOP sharing occurs</a:t>
            </a:r>
            <a:r>
              <a:rPr lang="en-US" altLang="ko-KR" sz="1600" dirty="0" smtClean="0"/>
              <a:t>.</a:t>
            </a:r>
          </a:p>
          <a:p>
            <a:pPr lvl="1"/>
            <a:endParaRPr lang="en-US" altLang="ko-KR" sz="800" dirty="0"/>
          </a:p>
          <a:p>
            <a:r>
              <a:rPr lang="en-US" altLang="ko-KR" sz="1600" dirty="0" smtClean="0"/>
              <a:t>In </a:t>
            </a:r>
            <a:r>
              <a:rPr lang="en-US" altLang="ko-KR" sz="1600" dirty="0"/>
              <a:t>this contribution, we share </a:t>
            </a:r>
            <a:r>
              <a:rPr lang="en-US" altLang="ko-KR" sz="1600" dirty="0" smtClean="0"/>
              <a:t>some methods </a:t>
            </a:r>
            <a:r>
              <a:rPr lang="en-US" altLang="ko-KR" sz="1600" dirty="0"/>
              <a:t>to </a:t>
            </a:r>
            <a:r>
              <a:rPr lang="en-US" altLang="ko-KR" sz="1600" dirty="0" smtClean="0"/>
              <a:t>avoid </a:t>
            </a:r>
            <a:r>
              <a:rPr lang="en-US" altLang="ko-KR" sz="1600" dirty="0"/>
              <a:t>protection </a:t>
            </a:r>
            <a:r>
              <a:rPr lang="en-US" altLang="ko-KR" sz="1600" dirty="0" smtClean="0"/>
              <a:t>issues that may arise when sharing TXOP for </a:t>
            </a:r>
            <a:r>
              <a:rPr lang="en-US" altLang="ko-KR" sz="1600" dirty="0"/>
              <a:t>C-TDMA </a:t>
            </a:r>
            <a:r>
              <a:rPr lang="en-US" altLang="ko-KR" sz="1600" dirty="0" smtClean="0"/>
              <a:t>operation.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1839" y="2085840"/>
            <a:ext cx="5340321" cy="230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27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CF-End for TXOP Sharing in C-TDMA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1600" dirty="0" smtClean="0"/>
              <a:t>Basically, </a:t>
            </a:r>
            <a:r>
              <a:rPr lang="en-US" altLang="ko-KR" sz="1600" u="sng" dirty="0" smtClean="0"/>
              <a:t>resetting the NAV</a:t>
            </a:r>
            <a:r>
              <a:rPr lang="en-US" altLang="ko-KR" sz="1600" dirty="0" smtClean="0"/>
              <a:t> before sharing a TXOP may avoid protection issues.</a:t>
            </a:r>
          </a:p>
          <a:p>
            <a:pPr lvl="1"/>
            <a:r>
              <a:rPr lang="en-US" altLang="ko-KR" sz="1600" dirty="0" smtClean="0"/>
              <a:t>Sharing </a:t>
            </a:r>
            <a:r>
              <a:rPr lang="en-US" altLang="ko-KR" sz="1600" dirty="0"/>
              <a:t>AP can send a CF-End frame </a:t>
            </a:r>
            <a:r>
              <a:rPr lang="en-US" altLang="ko-KR" sz="1600" dirty="0" smtClean="0"/>
              <a:t>for </a:t>
            </a:r>
            <a:r>
              <a:rPr lang="en-US" altLang="ko-KR" sz="1600" dirty="0"/>
              <a:t>NAV reset and TXOP termination</a:t>
            </a:r>
            <a:r>
              <a:rPr lang="en-US" altLang="ko-KR" sz="1600" dirty="0" smtClean="0"/>
              <a:t>.</a:t>
            </a:r>
          </a:p>
          <a:p>
            <a:pPr lvl="1"/>
            <a:r>
              <a:rPr lang="en-US" altLang="ko-KR" sz="1600" dirty="0" smtClean="0"/>
              <a:t>That is, the CF-End frame is used to change the TXOP holder to a shared AP.</a:t>
            </a:r>
          </a:p>
          <a:p>
            <a:pPr lvl="1"/>
            <a:endParaRPr lang="en-US" altLang="ko-KR" sz="800" dirty="0"/>
          </a:p>
          <a:p>
            <a:r>
              <a:rPr lang="en-US" altLang="ko-KR" sz="1600" dirty="0" smtClean="0"/>
              <a:t>To share a TXOP, a sharing AP can send a MU-RTS TXS TF with a Duration/ID field of 0.</a:t>
            </a:r>
          </a:p>
          <a:p>
            <a:pPr lvl="1"/>
            <a:r>
              <a:rPr lang="en-US" altLang="ko-KR" sz="1600" dirty="0" smtClean="0"/>
              <a:t>If the shared AP receives the CF-End frame and MU-RTS TXS TF, the shared AP may use the allocated time.</a:t>
            </a:r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161" y="3639667"/>
            <a:ext cx="7063677" cy="2646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90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Short TXOP for TXOP Sharing in C-TDMA</a:t>
            </a:r>
            <a:endParaRPr lang="ko-KR" alt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297180" y="1752600"/>
                <a:ext cx="8549640" cy="4343400"/>
              </a:xfrm>
            </p:spPr>
            <p:txBody>
              <a:bodyPr/>
              <a:lstStyle/>
              <a:p>
                <a:r>
                  <a:rPr lang="en-US" altLang="ko-KR" sz="1600" dirty="0" smtClean="0"/>
                  <a:t>Instead of using CF-End frame, the sharing AP </a:t>
                </a:r>
                <a:r>
                  <a:rPr lang="en-US" altLang="ko-KR" sz="1600" u="sng" dirty="0"/>
                  <a:t>can obtain TXOP only for a short duration</a:t>
                </a:r>
                <a:r>
                  <a:rPr lang="en-US" altLang="ko-KR" sz="1600" dirty="0"/>
                  <a:t> that does not include the time allocated to the shared AP</a:t>
                </a:r>
                <a:r>
                  <a:rPr lang="en-US" altLang="ko-KR" sz="1600" dirty="0" smtClean="0"/>
                  <a:t>.</a:t>
                </a:r>
              </a:p>
              <a:p>
                <a:pPr lvl="1"/>
                <a:r>
                  <a:rPr lang="en-US" altLang="ko-KR" sz="1600" dirty="0" smtClean="0">
                    <a:solidFill>
                      <a:schemeClr val="tx1"/>
                    </a:solidFill>
                  </a:rPr>
                  <a:t>Sharing AP does not include the </a:t>
                </a:r>
                <a:r>
                  <a:rPr lang="en-US" altLang="ko-KR" sz="1600" dirty="0" smtClean="0"/>
                  <a:t>TXOP</a:t>
                </a:r>
                <a:r>
                  <a:rPr lang="en-US" altLang="ko-KR" sz="1600" dirty="0" smtClean="0">
                    <a:solidFill>
                      <a:schemeClr val="tx1"/>
                    </a:solidFill>
                  </a:rPr>
                  <a:t> duration for the entire expected C-TDMA procedures in the Duration/ID field, and obtains TXOP only for the duration necessary for frame exchange </a:t>
                </a:r>
                <a:r>
                  <a:rPr lang="en-US" altLang="ko-KR" sz="1600" dirty="0">
                    <a:solidFill>
                      <a:schemeClr val="tx1"/>
                    </a:solidFill>
                  </a:rPr>
                  <a:t>(i.e.,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 sz="1600" dirty="0">
                    <a:solidFill>
                      <a:schemeClr val="tx1"/>
                    </a:solidFill>
                  </a:rPr>
                  <a:t>)</a:t>
                </a:r>
                <a:r>
                  <a:rPr lang="en-US" altLang="ko-KR" sz="1600" dirty="0" smtClean="0">
                    <a:solidFill>
                      <a:schemeClr val="tx1"/>
                    </a:solidFill>
                  </a:rPr>
                  <a:t> with non-AP STAs within its BSS.</a:t>
                </a:r>
              </a:p>
              <a:p>
                <a:r>
                  <a:rPr lang="en-US" altLang="ko-KR" sz="1600" dirty="0"/>
                  <a:t>To share a TXOP, a sharing AP can send a MU-RTS TXS TF with a Duration/ID field of </a:t>
                </a:r>
                <a:r>
                  <a:rPr lang="en-US" altLang="ko-KR" sz="1600" dirty="0" smtClean="0"/>
                  <a:t>0.</a:t>
                </a:r>
                <a:endParaRPr lang="en-US" altLang="ko-KR" sz="1600" dirty="0"/>
              </a:p>
              <a:p>
                <a:pPr lvl="1"/>
                <a:r>
                  <a:rPr lang="en-US" altLang="ko-KR" sz="1600" dirty="0" smtClean="0"/>
                  <a:t>Shared AP may use the allocated time after SIFS/PIFS upon receiving the MU-RTS TXS TF.</a:t>
                </a:r>
                <a:endParaRPr lang="en-US" altLang="ko-KR" sz="1600" dirty="0"/>
              </a:p>
              <a:p>
                <a:endParaRPr lang="en-US" altLang="ko-KR" sz="1800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7180" y="1752600"/>
                <a:ext cx="8549640" cy="4343400"/>
              </a:xfrm>
              <a:blipFill>
                <a:blip r:embed="rId3"/>
                <a:stretch>
                  <a:fillRect l="-285" t="-421" r="-85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9089" y="3689900"/>
            <a:ext cx="7025823" cy="2805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55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Two TXOPs for TXOP Sharing in C-TDMA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1800" dirty="0" smtClean="0"/>
              <a:t>Both of the previously introduced methods have the problem that TXOP sharing is performed outside of TXOP.</a:t>
            </a:r>
            <a:endParaRPr lang="en-US" altLang="ko-KR" sz="1800" dirty="0"/>
          </a:p>
          <a:p>
            <a:endParaRPr lang="en-US" altLang="ko-KR" sz="1400" dirty="0" smtClean="0"/>
          </a:p>
          <a:p>
            <a:r>
              <a:rPr lang="en-US" altLang="ko-KR" sz="1800" dirty="0" smtClean="0"/>
              <a:t>This means that continuing separate TXOPs by changing the TXOP holder in SIFS/PIFS intervals is not guaranteed by baseline.</a:t>
            </a:r>
          </a:p>
          <a:p>
            <a:endParaRPr lang="en-US" altLang="ko-KR" sz="1400" dirty="0" smtClean="0"/>
          </a:p>
          <a:p>
            <a:r>
              <a:rPr lang="en-US" altLang="ko-KR" sz="1800" dirty="0" smtClean="0"/>
              <a:t>Therefore, an additional TXOP duration can be defined that authorizes subsequent APs scheduled by the sharing AP to continue TXOP.</a:t>
            </a:r>
          </a:p>
          <a:p>
            <a:pPr lvl="1"/>
            <a:r>
              <a:rPr lang="en-US" altLang="ko-KR" sz="1600" dirty="0" smtClean="0"/>
              <a:t>Basic TXOP: The value included in the Duration field of each frame as the default TXOP.</a:t>
            </a:r>
          </a:p>
          <a:p>
            <a:pPr lvl="1"/>
            <a:r>
              <a:rPr lang="en-US" altLang="ko-KR" sz="1600" b="1" u="sng" dirty="0" smtClean="0"/>
              <a:t>Nominal TXOP</a:t>
            </a:r>
            <a:r>
              <a:rPr lang="en-US" altLang="ko-KR" sz="1600" dirty="0" smtClean="0"/>
              <a:t>: The nominal period scheduled by the sharing AP for C-TDMA operations.</a:t>
            </a:r>
          </a:p>
          <a:p>
            <a:pPr marL="0" indent="0">
              <a:buNone/>
            </a:pPr>
            <a:endParaRPr lang="en-US" altLang="ko-KR" sz="1400" dirty="0" smtClean="0"/>
          </a:p>
          <a:p>
            <a:r>
              <a:rPr lang="en-US" altLang="ko-KR" sz="1800" dirty="0" smtClean="0"/>
              <a:t>A shared AP that has been notified of the Nominal TXOP duration may start its allocated time after SIFS/PIFS following the sharing AP’s Basic TXOP within the Nominal TXOP duration.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6872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Two TXOPs for TXOP Sharing in C-TDMA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pPr marL="0" indent="0">
              <a:buNone/>
            </a:pPr>
            <a:endParaRPr lang="en-US" altLang="ko-KR" sz="1400" dirty="0" smtClean="0"/>
          </a:p>
          <a:p>
            <a:r>
              <a:rPr lang="en-US" altLang="ko-KR" sz="1600" dirty="0" smtClean="0"/>
              <a:t>Nominal TXOP can be announced by the sharing AP during the Basic TXOP duration.</a:t>
            </a:r>
          </a:p>
          <a:p>
            <a:pPr lvl="1"/>
            <a:r>
              <a:rPr lang="en-US" altLang="ko-KR" sz="1400" dirty="0" smtClean="0"/>
              <a:t>UHR APs/non-AP STAs can understand this Nominal TXOP duration.</a:t>
            </a:r>
          </a:p>
          <a:p>
            <a:pPr lvl="1"/>
            <a:r>
              <a:rPr lang="en-US" altLang="ko-KR" sz="1400" dirty="0" smtClean="0"/>
              <a:t>Legacy STAs avoid protection issues by setting NAV only during the Basic TXOP duration.</a:t>
            </a:r>
          </a:p>
          <a:p>
            <a:pPr lvl="1"/>
            <a:r>
              <a:rPr lang="en-US" altLang="ko-KR" sz="1400" dirty="0"/>
              <a:t>Other cooperating </a:t>
            </a:r>
            <a:r>
              <a:rPr lang="en-US" altLang="ko-KR" sz="1400" dirty="0" smtClean="0"/>
              <a:t>AP(s) </a:t>
            </a:r>
            <a:r>
              <a:rPr lang="en-US" altLang="ko-KR" sz="1400" dirty="0"/>
              <a:t>can defer channel access for the time allocated to a specific shared AP.</a:t>
            </a:r>
          </a:p>
          <a:p>
            <a:pPr lvl="2"/>
            <a:r>
              <a:rPr lang="en-US" altLang="ko-KR" sz="1400" dirty="0"/>
              <a:t>This may provide a similar effect as setting the NAV</a:t>
            </a:r>
            <a:r>
              <a:rPr lang="en-US" altLang="ko-KR" sz="1400" dirty="0" smtClean="0"/>
              <a:t>.</a:t>
            </a:r>
            <a:endParaRPr lang="en-US" altLang="ko-KR" sz="800" dirty="0" smtClean="0"/>
          </a:p>
          <a:p>
            <a:r>
              <a:rPr lang="en-US" altLang="ko-KR" sz="1600" dirty="0" smtClean="0"/>
              <a:t>Within a Nominal TXOP duration, </a:t>
            </a:r>
          </a:p>
          <a:p>
            <a:pPr lvl="1"/>
            <a:r>
              <a:rPr lang="en-US" altLang="ko-KR" sz="1400" dirty="0" smtClean="0"/>
              <a:t>The </a:t>
            </a:r>
            <a:r>
              <a:rPr lang="en-US" altLang="ko-KR" sz="1400" dirty="0"/>
              <a:t>shared AP </a:t>
            </a:r>
            <a:r>
              <a:rPr lang="en-US" altLang="ko-KR" sz="1400" dirty="0" smtClean="0"/>
              <a:t>can </a:t>
            </a:r>
            <a:r>
              <a:rPr lang="en-US" altLang="ko-KR" sz="1400" dirty="0"/>
              <a:t>use allocated time after SIFS/PIFS following the sharing AP’s </a:t>
            </a:r>
            <a:r>
              <a:rPr lang="en-US" altLang="ko-KR" sz="1400" dirty="0" smtClean="0"/>
              <a:t>Basic TXOP.</a:t>
            </a:r>
          </a:p>
          <a:p>
            <a:pPr lvl="1"/>
            <a:r>
              <a:rPr lang="en-US" altLang="ko-KR" sz="1400" dirty="0"/>
              <a:t>T</a:t>
            </a:r>
            <a:r>
              <a:rPr lang="en-US" altLang="ko-KR" sz="1400" dirty="0" smtClean="0"/>
              <a:t>he sharing AP can get the TXOP back after SIFS/PIFS following the time allocated to the shared AP.</a:t>
            </a:r>
            <a:endParaRPr lang="en-US" altLang="ko-KR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013" y="1524000"/>
            <a:ext cx="7975974" cy="2903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46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Conclusion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1800" dirty="0" smtClean="0"/>
              <a:t>In this contribution, we have shared some methods to prevent protection issues that may arise when sharing TXOP for C-TDMA operation.</a:t>
            </a:r>
          </a:p>
          <a:p>
            <a:pPr lvl="1"/>
            <a:r>
              <a:rPr lang="en-US" altLang="ko-KR" sz="1600" dirty="0" smtClean="0"/>
              <a:t>CF-End frame for TXOP sharing</a:t>
            </a:r>
          </a:p>
          <a:p>
            <a:pPr lvl="1"/>
            <a:r>
              <a:rPr lang="en-US" altLang="ko-KR" sz="1600" dirty="0" smtClean="0"/>
              <a:t>Short TXOP for TXOP sharing </a:t>
            </a:r>
          </a:p>
          <a:p>
            <a:pPr lvl="1"/>
            <a:r>
              <a:rPr lang="en-US" altLang="ko-KR" sz="1600" dirty="0" smtClean="0"/>
              <a:t>Two TXOPs for TXOP sharing</a:t>
            </a:r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The three methods presented in this contribution are different from EHT’s TXS protocol in that the TXOP sharing &amp; TXOP return processes are not performed within a single TXOP.</a:t>
            </a:r>
          </a:p>
          <a:p>
            <a:endParaRPr lang="en-US" altLang="ko-KR" sz="1800" dirty="0"/>
          </a:p>
          <a:p>
            <a:pPr marL="342900" lvl="1" indent="-342900">
              <a:buFontTx/>
              <a:buChar char="•"/>
            </a:pPr>
            <a:r>
              <a:rPr lang="en-US" altLang="ko-KR" sz="1800" b="1" dirty="0">
                <a:ea typeface="+mn-ea"/>
                <a:cs typeface="+mn-cs"/>
              </a:rPr>
              <a:t>Therefore, for efficient C-TDMA operation, further discussion is needed on rules (e.g., SIFS/PIFS) and specific procedures (e.g., TXOP sharing/TXOP return</a:t>
            </a:r>
            <a:r>
              <a:rPr lang="en-US" altLang="ko-KR" sz="1800" b="1" dirty="0" smtClean="0">
                <a:ea typeface="+mn-ea"/>
                <a:cs typeface="+mn-cs"/>
              </a:rPr>
              <a:t>).</a:t>
            </a:r>
            <a:endParaRPr lang="en-US" altLang="ko-KR" sz="1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4595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References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[1] 23/0041r0, </a:t>
            </a:r>
            <a:r>
              <a:rPr lang="en-US" altLang="ko-KR" sz="1800" dirty="0">
                <a:ea typeface="굴림" panose="020B0600000101010101" pitchFamily="50" charset="-127"/>
              </a:rPr>
              <a:t>“Considerations on Coordinated TDMA (C-TDMA)”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[2] 23/0249r1, </a:t>
            </a:r>
            <a:r>
              <a:rPr lang="en-US" altLang="ko-KR" sz="1800" dirty="0">
                <a:ea typeface="굴림" panose="020B0600000101010101" pitchFamily="50" charset="-127"/>
              </a:rPr>
              <a:t>“Extended TXOP Sharing”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[3] 23/0261r0, </a:t>
            </a:r>
            <a:r>
              <a:rPr lang="en-US" altLang="ko-KR" sz="1800" dirty="0">
                <a:ea typeface="굴림" panose="020B0600000101010101" pitchFamily="50" charset="-127"/>
              </a:rPr>
              <a:t>“C-TDMA procedure in UHR</a:t>
            </a:r>
            <a:r>
              <a:rPr lang="en-US" altLang="ko-KR" sz="1800" dirty="0" smtClean="0">
                <a:ea typeface="굴림" panose="020B0600000101010101" pitchFamily="50" charset="-127"/>
              </a:rPr>
              <a:t>”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[4] 23/0739r1, “Follow-up on Coordinated TDMA (C-TDMA)”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[5] 23/1085r0, “Thoughts on Coordinated TDMA”</a:t>
            </a: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		</a:t>
            </a: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8884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299472</TotalTime>
  <Words>1068</Words>
  <Application>Microsoft Office PowerPoint</Application>
  <PresentationFormat>화면 슬라이드 쇼(4:3)</PresentationFormat>
  <Paragraphs>175</Paragraphs>
  <Slides>9</Slides>
  <Notes>9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7" baseType="lpstr">
      <vt:lpstr>굴림</vt:lpstr>
      <vt:lpstr>굴림</vt:lpstr>
      <vt:lpstr>Malgun Gothic</vt:lpstr>
      <vt:lpstr>Malgun Gothic</vt:lpstr>
      <vt:lpstr>Arial</vt:lpstr>
      <vt:lpstr>Cambria Math</vt:lpstr>
      <vt:lpstr>Times New Roman</vt:lpstr>
      <vt:lpstr>802-11-Submission</vt:lpstr>
      <vt:lpstr>Coordinated TDMA (Follow up)</vt:lpstr>
      <vt:lpstr>Introduction</vt:lpstr>
      <vt:lpstr>Recap: Protection in C-TDMA</vt:lpstr>
      <vt:lpstr>CF-End for TXOP Sharing in C-TDMA</vt:lpstr>
      <vt:lpstr>Short TXOP for TXOP Sharing in C-TDMA</vt:lpstr>
      <vt:lpstr>Two TXOPs for TXOP Sharing in C-TDMA</vt:lpstr>
      <vt:lpstr>Two TXOPs for TXOP Sharing in C-TDMA</vt:lpstr>
      <vt:lpstr>Conclusion</vt:lpstr>
      <vt:lpstr>References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GeonHwan Kim/IoT Connectivity Standard Task(geonhwan.kim@lge.com)</cp:lastModifiedBy>
  <cp:revision>17045</cp:revision>
  <cp:lastPrinted>2018-10-31T23:27:01Z</cp:lastPrinted>
  <dcterms:created xsi:type="dcterms:W3CDTF">2007-05-21T21:00:37Z</dcterms:created>
  <dcterms:modified xsi:type="dcterms:W3CDTF">2023-11-10T01:28:33Z</dcterms:modified>
</cp:coreProperties>
</file>