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6" r:id="rId3"/>
    <p:sldId id="327" r:id="rId4"/>
    <p:sldId id="330" r:id="rId5"/>
    <p:sldId id="331" r:id="rId6"/>
    <p:sldId id="329" r:id="rId7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56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Ho" userId="cdbbd64b-6b86-4896-aca0-3d41c310760d" providerId="ADAL" clId="{679B583F-CEA6-4054-87BA-5E2B42E9A3AB}"/>
    <pc:docChg chg="modSld modMainMaster">
      <pc:chgData name="Duncan Ho" userId="cdbbd64b-6b86-4896-aca0-3d41c310760d" providerId="ADAL" clId="{679B583F-CEA6-4054-87BA-5E2B42E9A3AB}" dt="2024-01-16T13:25:45.271" v="14" actId="20577"/>
      <pc:docMkLst>
        <pc:docMk/>
      </pc:docMkLst>
      <pc:sldChg chg="modSp mod">
        <pc:chgData name="Duncan Ho" userId="cdbbd64b-6b86-4896-aca0-3d41c310760d" providerId="ADAL" clId="{679B583F-CEA6-4054-87BA-5E2B42E9A3AB}" dt="2024-01-16T13:25:34.077" v="12" actId="6549"/>
        <pc:sldMkLst>
          <pc:docMk/>
          <pc:sldMk cId="0" sldId="256"/>
        </pc:sldMkLst>
        <pc:spChg chg="mod">
          <ac:chgData name="Duncan Ho" userId="cdbbd64b-6b86-4896-aca0-3d41c310760d" providerId="ADAL" clId="{679B583F-CEA6-4054-87BA-5E2B42E9A3AB}" dt="2024-01-16T13:25:34.077" v="12" actId="6549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Duncan Ho" userId="cdbbd64b-6b86-4896-aca0-3d41c310760d" providerId="ADAL" clId="{679B583F-CEA6-4054-87BA-5E2B42E9A3AB}" dt="2024-01-16T13:25:45.271" v="14" actId="20577"/>
        <pc:sldMasterMkLst>
          <pc:docMk/>
          <pc:sldMasterMk cId="0" sldId="2147483648"/>
        </pc:sldMasterMkLst>
        <pc:spChg chg="mod">
          <ac:chgData name="Duncan Ho" userId="cdbbd64b-6b86-4896-aca0-3d41c310760d" providerId="ADAL" clId="{679B583F-CEA6-4054-87BA-5E2B42E9A3AB}" dt="2024-01-16T13:25:45.271" v="1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Duncan Ho" userId="cdbbd64b-6b86-4896-aca0-3d41c310760d" providerId="ADAL" clId="{679B583F-CEA6-4054-87BA-5E2B42E9A3AB}" dt="2024-01-16T13:25:26.024" v="8" actId="20577"/>
          <ac:spMkLst>
            <pc:docMk/>
            <pc:sldMasterMk cId="0" sldId="2147483648"/>
            <ac:spMk id="11" creationId="{E5B97ED7-1CB9-4D15-A8FD-7F94A47C6F88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802.11-23/1885r1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43731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End-to-end QoS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513689"/>
              </p:ext>
            </p:extLst>
          </p:nvPr>
        </p:nvGraphicFramePr>
        <p:xfrm>
          <a:off x="692150" y="2644775"/>
          <a:ext cx="7918450" cy="303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154275" progId="Word.Document.8">
                  <p:embed/>
                </p:oleObj>
              </mc:Choice>
              <mc:Fallback>
                <p:oleObj name="Document" r:id="rId3" imgW="8238348" imgH="315427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644775"/>
                        <a:ext cx="7918450" cy="3036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43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77131"/>
            <a:ext cx="7770813" cy="42870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are several emerging use cases such as XR that requires end-to-end one-way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use cases encompass the case where the two peers are connected through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Problem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compute device may be a legacy/general purpose computer/mobile-phone device that may not be aware of the application QoS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Hence the channel access at the compute device may use Best-Effort AC, which makes the latency worse in presence of other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96457A-ACD8-BDEA-A9DC-5E3266E3B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037" y="4599831"/>
            <a:ext cx="55911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0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73217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7464"/>
            <a:ext cx="7770813" cy="44669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Introduce a new concept of end-to-end QoS with the following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Device A, which is aware of the application/QoS will setup a QoS with the AP for the peer generic device (Device 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applies the QoS specified by Device-A for DL access for the packets sent by Device A to Device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installs the QoS specified by Device A, onto Device B for the UL access of the IP data flows specified by Device 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AP installs the QoS for the IP flow on Device-B based on the request the AP received from Device-A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C9EC32-84CC-1243-2353-0524EFD74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418" y="4913313"/>
            <a:ext cx="58197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2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0A04-426C-9978-ECCD-E1865F80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60664"/>
          </a:xfrm>
        </p:spPr>
        <p:txBody>
          <a:bodyPr/>
          <a:lstStyle/>
          <a:p>
            <a:r>
              <a:rPr lang="en-US"/>
              <a:t>End-to-end QoS Setup: Signaling details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22E50-6BC6-76AE-A73F-50071175D3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5B2A-67B3-0A32-7166-130CD78CCD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6707F0-C236-A1B7-E089-2883E93F5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91" y="1971301"/>
            <a:ext cx="3577059" cy="2052861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C5E739-54DF-9855-18B0-DEE3CB104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426" y="1342238"/>
            <a:ext cx="5685183" cy="50585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applies the QoS specified by Device-A for DL access for the packets sent by the Device A to Device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above specified QoS will not be applied for other packets destined for Device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This part does not need to involve Device B at all so it applies even to legacy devices (just a note).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installs the QoS specified by Device A, onto Device B for the UL access of the IP data flows specified by Device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Device B to support AP configured QoS (i.e., AP installing UL packet filter) so Device B will need to be 11be or beyond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Device A will need to prove to the AP that it is receiving UL packets from Device B (as opposed to some random device asking the AP  to set things up in Device B). AP can verify that by checking the UL packets from Device B are indeed destined for Device 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installs the QoS for the IP flow on Device-B based on the request the AP received from Device-A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Device B does not support UL QoS (UL packet filter) installation by the AP (e.g., Device B is pre-11be), the AP can use triggered based UL access to serve Device B to meet the end-to-end QoS</a:t>
            </a:r>
          </a:p>
        </p:txBody>
      </p:sp>
    </p:spTree>
    <p:extLst>
      <p:ext uri="{BB962C8B-B14F-4D97-AF65-F5344CB8AC3E}">
        <p14:creationId xmlns:p14="http://schemas.microsoft.com/office/powerpoint/2010/main" val="1985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61" y="787042"/>
            <a:ext cx="7501854" cy="494071"/>
          </a:xfrm>
        </p:spPr>
        <p:txBody>
          <a:bodyPr/>
          <a:lstStyle/>
          <a:p>
            <a:r>
              <a:rPr lang="en-US" dirty="0"/>
              <a:t>2 Cases: DL Flow and UL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E8BC73D-9BB7-C273-904E-66BC1A53B7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341251"/>
              </p:ext>
            </p:extLst>
          </p:nvPr>
        </p:nvGraphicFramePr>
        <p:xfrm>
          <a:off x="882650" y="1512888"/>
          <a:ext cx="6926263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086849" imgH="5524364" progId="Visio.Drawing.15">
                  <p:embed/>
                </p:oleObj>
              </mc:Choice>
              <mc:Fallback>
                <p:oleObj name="Visio" r:id="rId2" imgW="8086849" imgH="5524364" progId="Visio.Drawing.15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E8BC73D-9BB7-C273-904E-66BC1A53B7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82650" y="1512888"/>
                        <a:ext cx="6926263" cy="473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70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5556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4576"/>
            <a:ext cx="7770813" cy="43998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presentation, we presented a mechanism to setup a QoS with the AP for a remote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enables the AP to deliver the proper e2e QoS for the traffic between a STA </a:t>
            </a:r>
            <a:r>
              <a:rPr lang="en-US" sz="2000"/>
              <a:t>and a </a:t>
            </a:r>
            <a:r>
              <a:rPr lang="en-US" sz="2000" dirty="0"/>
              <a:t>remote STA via the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233370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6119</TotalTime>
  <Words>536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Visio</vt:lpstr>
      <vt:lpstr>End-to-end QoS</vt:lpstr>
      <vt:lpstr>Introduction</vt:lpstr>
      <vt:lpstr>Proposal</vt:lpstr>
      <vt:lpstr>End-to-end QoS Setup: Signaling details</vt:lpstr>
      <vt:lpstr>2 Cases: DL Flow and UL Flow</vt:lpstr>
      <vt:lpstr>Conclusion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66</cp:revision>
  <cp:lastPrinted>2023-02-08T06:01:06Z</cp:lastPrinted>
  <dcterms:created xsi:type="dcterms:W3CDTF">2019-06-07T21:10:12Z</dcterms:created>
  <dcterms:modified xsi:type="dcterms:W3CDTF">2024-01-16T13:25:49Z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</Properties>
</file>