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68" r:id="rId8"/>
    <p:sldId id="268" r:id="rId9"/>
    <p:sldId id="280" r:id="rId10"/>
    <p:sldId id="2366" r:id="rId11"/>
    <p:sldId id="266" r:id="rId12"/>
    <p:sldId id="370" r:id="rId13"/>
    <p:sldId id="261" r:id="rId14"/>
    <p:sldId id="2382" r:id="rId15"/>
    <p:sldId id="2384" r:id="rId16"/>
    <p:sldId id="2386" r:id="rId17"/>
    <p:sldId id="2371" r:id="rId18"/>
    <p:sldId id="2385" r:id="rId19"/>
    <p:sldId id="369" r:id="rId20"/>
    <p:sldId id="2368" r:id="rId21"/>
    <p:sldId id="365" r:id="rId22"/>
    <p:sldId id="375"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D3C68D-0286-4BD2-B6F3-75B905D79F84}" v="59" dt="2023-11-16T18:11:07.0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p:scale>
          <a:sx n="81" d="100"/>
          <a:sy n="81" d="100"/>
        </p:scale>
        <p:origin x="88" y="-12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17D3C68D-0286-4BD2-B6F3-75B905D79F84}"/>
    <pc:docChg chg="undo custSel addSld delSld modSld modMainMaster">
      <pc:chgData name="Yaghoobi, Hassan" userId="3e33afe7-62c8-4ade-8476-f73fe399f31e" providerId="ADAL" clId="{17D3C68D-0286-4BD2-B6F3-75B905D79F84}" dt="2023-11-16T18:44:46.956" v="1278" actId="12"/>
      <pc:docMkLst>
        <pc:docMk/>
      </pc:docMkLst>
      <pc:sldChg chg="modSp mod">
        <pc:chgData name="Yaghoobi, Hassan" userId="3e33afe7-62c8-4ade-8476-f73fe399f31e" providerId="ADAL" clId="{17D3C68D-0286-4BD2-B6F3-75B905D79F84}" dt="2023-11-15T18:52:04.839" v="58"/>
        <pc:sldMkLst>
          <pc:docMk/>
          <pc:sldMk cId="0" sldId="256"/>
        </pc:sldMkLst>
        <pc:spChg chg="mod">
          <ac:chgData name="Yaghoobi, Hassan" userId="3e33afe7-62c8-4ade-8476-f73fe399f31e" providerId="ADAL" clId="{17D3C68D-0286-4BD2-B6F3-75B905D79F84}" dt="2023-11-15T18:50:15.599" v="11" actId="20577"/>
          <ac:spMkLst>
            <pc:docMk/>
            <pc:sldMk cId="0" sldId="256"/>
            <ac:spMk id="6" creationId="{00000000-0000-0000-0000-000000000000}"/>
          </ac:spMkLst>
        </pc:spChg>
        <pc:spChg chg="mod">
          <ac:chgData name="Yaghoobi, Hassan" userId="3e33afe7-62c8-4ade-8476-f73fe399f31e" providerId="ADAL" clId="{17D3C68D-0286-4BD2-B6F3-75B905D79F84}" dt="2023-11-15T18:51:57.070" v="57" actId="20577"/>
          <ac:spMkLst>
            <pc:docMk/>
            <pc:sldMk cId="0" sldId="256"/>
            <ac:spMk id="3074" creationId="{00000000-0000-0000-0000-000000000000}"/>
          </ac:spMkLst>
        </pc:spChg>
        <pc:graphicFrameChg chg="mod">
          <ac:chgData name="Yaghoobi, Hassan" userId="3e33afe7-62c8-4ade-8476-f73fe399f31e" providerId="ADAL" clId="{17D3C68D-0286-4BD2-B6F3-75B905D79F84}" dt="2023-11-15T18:52:04.839" v="58"/>
          <ac:graphicFrameMkLst>
            <pc:docMk/>
            <pc:sldMk cId="0" sldId="256"/>
            <ac:graphicFrameMk id="9" creationId="{00000000-0000-0000-0000-000000000000}"/>
          </ac:graphicFrameMkLst>
        </pc:graphicFrameChg>
      </pc:sldChg>
      <pc:sldChg chg="modSp mod">
        <pc:chgData name="Yaghoobi, Hassan" userId="3e33afe7-62c8-4ade-8476-f73fe399f31e" providerId="ADAL" clId="{17D3C68D-0286-4BD2-B6F3-75B905D79F84}" dt="2023-11-15T18:52:29.286" v="60" actId="20577"/>
        <pc:sldMkLst>
          <pc:docMk/>
          <pc:sldMk cId="0" sldId="257"/>
        </pc:sldMkLst>
        <pc:spChg chg="mod">
          <ac:chgData name="Yaghoobi, Hassan" userId="3e33afe7-62c8-4ade-8476-f73fe399f31e" providerId="ADAL" clId="{17D3C68D-0286-4BD2-B6F3-75B905D79F84}" dt="2023-11-15T18:51:09.266" v="32" actId="313"/>
          <ac:spMkLst>
            <pc:docMk/>
            <pc:sldMk cId="0" sldId="257"/>
            <ac:spMk id="4" creationId="{00000000-0000-0000-0000-000000000000}"/>
          </ac:spMkLst>
        </pc:spChg>
        <pc:spChg chg="mod">
          <ac:chgData name="Yaghoobi, Hassan" userId="3e33afe7-62c8-4ade-8476-f73fe399f31e" providerId="ADAL" clId="{17D3C68D-0286-4BD2-B6F3-75B905D79F84}" dt="2023-11-15T18:52:29.286" v="60" actId="20577"/>
          <ac:spMkLst>
            <pc:docMk/>
            <pc:sldMk cId="0" sldId="257"/>
            <ac:spMk id="4098" creationId="{00000000-0000-0000-0000-000000000000}"/>
          </ac:spMkLst>
        </pc:spChg>
      </pc:sldChg>
      <pc:sldChg chg="modSp mod">
        <pc:chgData name="Yaghoobi, Hassan" userId="3e33afe7-62c8-4ade-8476-f73fe399f31e" providerId="ADAL" clId="{17D3C68D-0286-4BD2-B6F3-75B905D79F84}" dt="2023-11-15T18:51:24.481" v="41" actId="313"/>
        <pc:sldMkLst>
          <pc:docMk/>
          <pc:sldMk cId="0" sldId="261"/>
        </pc:sldMkLst>
        <pc:spChg chg="mod">
          <ac:chgData name="Yaghoobi, Hassan" userId="3e33afe7-62c8-4ade-8476-f73fe399f31e" providerId="ADAL" clId="{17D3C68D-0286-4BD2-B6F3-75B905D79F84}" dt="2023-11-15T18:51:24.481" v="41" actId="313"/>
          <ac:spMkLst>
            <pc:docMk/>
            <pc:sldMk cId="0" sldId="261"/>
            <ac:spMk id="7" creationId="{00000000-0000-0000-0000-000000000000}"/>
          </ac:spMkLst>
        </pc:spChg>
      </pc:sldChg>
      <pc:sldChg chg="modSp mod">
        <pc:chgData name="Yaghoobi, Hassan" userId="3e33afe7-62c8-4ade-8476-f73fe399f31e" providerId="ADAL" clId="{17D3C68D-0286-4BD2-B6F3-75B905D79F84}" dt="2023-11-15T18:51:10.179" v="33" actId="313"/>
        <pc:sldMkLst>
          <pc:docMk/>
          <pc:sldMk cId="3512326192" sldId="265"/>
        </pc:sldMkLst>
        <pc:spChg chg="mod">
          <ac:chgData name="Yaghoobi, Hassan" userId="3e33afe7-62c8-4ade-8476-f73fe399f31e" providerId="ADAL" clId="{17D3C68D-0286-4BD2-B6F3-75B905D79F84}" dt="2023-11-15T18:51:10.179" v="33" actId="313"/>
          <ac:spMkLst>
            <pc:docMk/>
            <pc:sldMk cId="3512326192" sldId="265"/>
            <ac:spMk id="2" creationId="{00000000-0000-0000-0000-000000000000}"/>
          </ac:spMkLst>
        </pc:spChg>
      </pc:sldChg>
      <pc:sldChg chg="modSp mod">
        <pc:chgData name="Yaghoobi, Hassan" userId="3e33afe7-62c8-4ade-8476-f73fe399f31e" providerId="ADAL" clId="{17D3C68D-0286-4BD2-B6F3-75B905D79F84}" dt="2023-11-15T18:56:27.712" v="91"/>
        <pc:sldMkLst>
          <pc:docMk/>
          <pc:sldMk cId="2555810336" sldId="266"/>
        </pc:sldMkLst>
        <pc:spChg chg="mod">
          <ac:chgData name="Yaghoobi, Hassan" userId="3e33afe7-62c8-4ade-8476-f73fe399f31e" providerId="ADAL" clId="{17D3C68D-0286-4BD2-B6F3-75B905D79F84}" dt="2023-11-15T18:51:22.774" v="39" actId="313"/>
          <ac:spMkLst>
            <pc:docMk/>
            <pc:sldMk cId="2555810336" sldId="266"/>
            <ac:spMk id="2" creationId="{00000000-0000-0000-0000-000000000000}"/>
          </ac:spMkLst>
        </pc:spChg>
        <pc:spChg chg="mod">
          <ac:chgData name="Yaghoobi, Hassan" userId="3e33afe7-62c8-4ade-8476-f73fe399f31e" providerId="ADAL" clId="{17D3C68D-0286-4BD2-B6F3-75B905D79F84}" dt="2023-11-15T18:56:27.712" v="91"/>
          <ac:spMkLst>
            <pc:docMk/>
            <pc:sldMk cId="2555810336" sldId="266"/>
            <ac:spMk id="20483" creationId="{00000000-0000-0000-0000-000000000000}"/>
          </ac:spMkLst>
        </pc:spChg>
      </pc:sldChg>
      <pc:sldChg chg="modSp mod">
        <pc:chgData name="Yaghoobi, Hassan" userId="3e33afe7-62c8-4ade-8476-f73fe399f31e" providerId="ADAL" clId="{17D3C68D-0286-4BD2-B6F3-75B905D79F84}" dt="2023-11-15T18:51:11.546" v="35" actId="313"/>
        <pc:sldMkLst>
          <pc:docMk/>
          <pc:sldMk cId="1268977485" sldId="268"/>
        </pc:sldMkLst>
        <pc:spChg chg="mod">
          <ac:chgData name="Yaghoobi, Hassan" userId="3e33afe7-62c8-4ade-8476-f73fe399f31e" providerId="ADAL" clId="{17D3C68D-0286-4BD2-B6F3-75B905D79F84}" dt="2023-11-15T18:51:11.546" v="35" actId="313"/>
          <ac:spMkLst>
            <pc:docMk/>
            <pc:sldMk cId="1268977485" sldId="268"/>
            <ac:spMk id="2" creationId="{00000000-0000-0000-0000-000000000000}"/>
          </ac:spMkLst>
        </pc:spChg>
      </pc:sldChg>
      <pc:sldChg chg="modSp mod">
        <pc:chgData name="Yaghoobi, Hassan" userId="3e33afe7-62c8-4ade-8476-f73fe399f31e" providerId="ADAL" clId="{17D3C68D-0286-4BD2-B6F3-75B905D79F84}" dt="2023-11-15T18:51:12.194" v="36" actId="313"/>
        <pc:sldMkLst>
          <pc:docMk/>
          <pc:sldMk cId="1943740662" sldId="280"/>
        </pc:sldMkLst>
        <pc:spChg chg="mod">
          <ac:chgData name="Yaghoobi, Hassan" userId="3e33afe7-62c8-4ade-8476-f73fe399f31e" providerId="ADAL" clId="{17D3C68D-0286-4BD2-B6F3-75B905D79F84}" dt="2023-11-15T18:51:12.194" v="36" actId="313"/>
          <ac:spMkLst>
            <pc:docMk/>
            <pc:sldMk cId="1943740662" sldId="280"/>
            <ac:spMk id="5" creationId="{00000000-0000-0000-0000-000000000000}"/>
          </ac:spMkLst>
        </pc:spChg>
      </pc:sldChg>
      <pc:sldChg chg="modSp mod">
        <pc:chgData name="Yaghoobi, Hassan" userId="3e33afe7-62c8-4ade-8476-f73fe399f31e" providerId="ADAL" clId="{17D3C68D-0286-4BD2-B6F3-75B905D79F84}" dt="2023-11-16T18:44:46.956" v="1278" actId="12"/>
        <pc:sldMkLst>
          <pc:docMk/>
          <pc:sldMk cId="38427134" sldId="365"/>
        </pc:sldMkLst>
        <pc:spChg chg="mod">
          <ac:chgData name="Yaghoobi, Hassan" userId="3e33afe7-62c8-4ade-8476-f73fe399f31e" providerId="ADAL" clId="{17D3C68D-0286-4BD2-B6F3-75B905D79F84}" dt="2023-11-16T18:44:46.956" v="1278" actId="12"/>
          <ac:spMkLst>
            <pc:docMk/>
            <pc:sldMk cId="38427134" sldId="365"/>
            <ac:spMk id="2" creationId="{00000000-0000-0000-0000-000000000000}"/>
          </ac:spMkLst>
        </pc:spChg>
        <pc:spChg chg="mod">
          <ac:chgData name="Yaghoobi, Hassan" userId="3e33afe7-62c8-4ade-8476-f73fe399f31e" providerId="ADAL" clId="{17D3C68D-0286-4BD2-B6F3-75B905D79F84}" dt="2023-11-15T18:51:30.417" v="49" actId="313"/>
          <ac:spMkLst>
            <pc:docMk/>
            <pc:sldMk cId="38427134" sldId="365"/>
            <ac:spMk id="4" creationId="{00000000-0000-0000-0000-000000000000}"/>
          </ac:spMkLst>
        </pc:spChg>
        <pc:spChg chg="mod">
          <ac:chgData name="Yaghoobi, Hassan" userId="3e33afe7-62c8-4ade-8476-f73fe399f31e" providerId="ADAL" clId="{17D3C68D-0286-4BD2-B6F3-75B905D79F84}" dt="2023-11-16T07:29:13.611" v="305" actId="1076"/>
          <ac:spMkLst>
            <pc:docMk/>
            <pc:sldMk cId="38427134" sldId="365"/>
            <ac:spMk id="11265" creationId="{00000000-0000-0000-0000-000000000000}"/>
          </ac:spMkLst>
        </pc:spChg>
      </pc:sldChg>
      <pc:sldChg chg="modSp mod">
        <pc:chgData name="Yaghoobi, Hassan" userId="3e33afe7-62c8-4ade-8476-f73fe399f31e" providerId="ADAL" clId="{17D3C68D-0286-4BD2-B6F3-75B905D79F84}" dt="2023-11-15T18:51:10.886" v="34" actId="313"/>
        <pc:sldMkLst>
          <pc:docMk/>
          <pc:sldMk cId="18803189" sldId="368"/>
        </pc:sldMkLst>
        <pc:spChg chg="mod">
          <ac:chgData name="Yaghoobi, Hassan" userId="3e33afe7-62c8-4ade-8476-f73fe399f31e" providerId="ADAL" clId="{17D3C68D-0286-4BD2-B6F3-75B905D79F84}" dt="2023-11-15T18:51:10.886" v="34" actId="313"/>
          <ac:spMkLst>
            <pc:docMk/>
            <pc:sldMk cId="18803189" sldId="368"/>
            <ac:spMk id="3" creationId="{4DEDC840-3D08-462E-8EE4-982DE5C72FFD}"/>
          </ac:spMkLst>
        </pc:spChg>
      </pc:sldChg>
      <pc:sldChg chg="modSp mod">
        <pc:chgData name="Yaghoobi, Hassan" userId="3e33afe7-62c8-4ade-8476-f73fe399f31e" providerId="ADAL" clId="{17D3C68D-0286-4BD2-B6F3-75B905D79F84}" dt="2023-11-15T18:51:29.200" v="47" actId="313"/>
        <pc:sldMkLst>
          <pc:docMk/>
          <pc:sldMk cId="81732721" sldId="369"/>
        </pc:sldMkLst>
        <pc:spChg chg="mod">
          <ac:chgData name="Yaghoobi, Hassan" userId="3e33afe7-62c8-4ade-8476-f73fe399f31e" providerId="ADAL" clId="{17D3C68D-0286-4BD2-B6F3-75B905D79F84}" dt="2023-11-15T18:51:29.200" v="47" actId="313"/>
          <ac:spMkLst>
            <pc:docMk/>
            <pc:sldMk cId="81732721" sldId="369"/>
            <ac:spMk id="4" creationId="{00000000-0000-0000-0000-000000000000}"/>
          </ac:spMkLst>
        </pc:spChg>
      </pc:sldChg>
      <pc:sldChg chg="addSp delSp modSp mod">
        <pc:chgData name="Yaghoobi, Hassan" userId="3e33afe7-62c8-4ade-8476-f73fe399f31e" providerId="ADAL" clId="{17D3C68D-0286-4BD2-B6F3-75B905D79F84}" dt="2023-11-15T18:58:07.616" v="110" actId="207"/>
        <pc:sldMkLst>
          <pc:docMk/>
          <pc:sldMk cId="3880020426" sldId="370"/>
        </pc:sldMkLst>
        <pc:spChg chg="mod">
          <ac:chgData name="Yaghoobi, Hassan" userId="3e33afe7-62c8-4ade-8476-f73fe399f31e" providerId="ADAL" clId="{17D3C68D-0286-4BD2-B6F3-75B905D79F84}" dt="2023-11-15T18:51:23.716" v="40" actId="313"/>
          <ac:spMkLst>
            <pc:docMk/>
            <pc:sldMk cId="3880020426" sldId="370"/>
            <ac:spMk id="2" creationId="{00000000-0000-0000-0000-000000000000}"/>
          </ac:spMkLst>
        </pc:spChg>
        <pc:spChg chg="mod">
          <ac:chgData name="Yaghoobi, Hassan" userId="3e33afe7-62c8-4ade-8476-f73fe399f31e" providerId="ADAL" clId="{17D3C68D-0286-4BD2-B6F3-75B905D79F84}" dt="2023-11-15T18:58:07.616" v="110" actId="207"/>
          <ac:spMkLst>
            <pc:docMk/>
            <pc:sldMk cId="3880020426" sldId="370"/>
            <ac:spMk id="18435" creationId="{00000000-0000-0000-0000-000000000000}"/>
          </ac:spMkLst>
        </pc:spChg>
        <pc:graphicFrameChg chg="add del mod">
          <ac:chgData name="Yaghoobi, Hassan" userId="3e33afe7-62c8-4ade-8476-f73fe399f31e" providerId="ADAL" clId="{17D3C68D-0286-4BD2-B6F3-75B905D79F84}" dt="2023-11-15T18:57:25.305" v="103"/>
          <ac:graphicFrameMkLst>
            <pc:docMk/>
            <pc:sldMk cId="3880020426" sldId="370"/>
            <ac:graphicFrameMk id="5" creationId="{535B0696-4BCC-CB66-8B3F-9F4998AD8F24}"/>
          </ac:graphicFrameMkLst>
        </pc:graphicFrameChg>
        <pc:graphicFrameChg chg="add del mod">
          <ac:chgData name="Yaghoobi, Hassan" userId="3e33afe7-62c8-4ade-8476-f73fe399f31e" providerId="ADAL" clId="{17D3C68D-0286-4BD2-B6F3-75B905D79F84}" dt="2023-11-15T18:57:31.191" v="105"/>
          <ac:graphicFrameMkLst>
            <pc:docMk/>
            <pc:sldMk cId="3880020426" sldId="370"/>
            <ac:graphicFrameMk id="6" creationId="{F70C0F15-8567-386A-07A9-C0D533C69624}"/>
          </ac:graphicFrameMkLst>
        </pc:graphicFrameChg>
        <pc:graphicFrameChg chg="add del mod">
          <ac:chgData name="Yaghoobi, Hassan" userId="3e33afe7-62c8-4ade-8476-f73fe399f31e" providerId="ADAL" clId="{17D3C68D-0286-4BD2-B6F3-75B905D79F84}" dt="2023-11-15T18:57:46.836" v="107"/>
          <ac:graphicFrameMkLst>
            <pc:docMk/>
            <pc:sldMk cId="3880020426" sldId="370"/>
            <ac:graphicFrameMk id="7" creationId="{7FFA398A-B2E2-8876-46C7-8E2F324745FB}"/>
          </ac:graphicFrameMkLst>
        </pc:graphicFrameChg>
      </pc:sldChg>
      <pc:sldChg chg="modSp mod">
        <pc:chgData name="Yaghoobi, Hassan" userId="3e33afe7-62c8-4ade-8476-f73fe399f31e" providerId="ADAL" clId="{17D3C68D-0286-4BD2-B6F3-75B905D79F84}" dt="2023-11-15T18:51:30.998" v="50" actId="313"/>
        <pc:sldMkLst>
          <pc:docMk/>
          <pc:sldMk cId="1387349771" sldId="375"/>
        </pc:sldMkLst>
        <pc:spChg chg="mod">
          <ac:chgData name="Yaghoobi, Hassan" userId="3e33afe7-62c8-4ade-8476-f73fe399f31e" providerId="ADAL" clId="{17D3C68D-0286-4BD2-B6F3-75B905D79F84}" dt="2023-11-15T18:51:30.998" v="50" actId="313"/>
          <ac:spMkLst>
            <pc:docMk/>
            <pc:sldMk cId="1387349771" sldId="375"/>
            <ac:spMk id="6" creationId="{4CBB3FAD-636E-4617-858C-2B4E4B8404EE}"/>
          </ac:spMkLst>
        </pc:spChg>
      </pc:sldChg>
      <pc:sldChg chg="modSp add mod">
        <pc:chgData name="Yaghoobi, Hassan" userId="3e33afe7-62c8-4ade-8476-f73fe399f31e" providerId="ADAL" clId="{17D3C68D-0286-4BD2-B6F3-75B905D79F84}" dt="2023-11-15T18:54:12.643" v="63" actId="207"/>
        <pc:sldMkLst>
          <pc:docMk/>
          <pc:sldMk cId="1968720319" sldId="2366"/>
        </pc:sldMkLst>
        <pc:spChg chg="mod">
          <ac:chgData name="Yaghoobi, Hassan" userId="3e33afe7-62c8-4ade-8476-f73fe399f31e" providerId="ADAL" clId="{17D3C68D-0286-4BD2-B6F3-75B905D79F84}" dt="2023-11-15T18:54:12.643" v="63" actId="207"/>
          <ac:spMkLst>
            <pc:docMk/>
            <pc:sldMk cId="1968720319" sldId="2366"/>
            <ac:spMk id="3" creationId="{00000000-0000-0000-0000-000000000000}"/>
          </ac:spMkLst>
        </pc:spChg>
      </pc:sldChg>
      <pc:sldChg chg="modSp mod">
        <pc:chgData name="Yaghoobi, Hassan" userId="3e33afe7-62c8-4ade-8476-f73fe399f31e" providerId="ADAL" clId="{17D3C68D-0286-4BD2-B6F3-75B905D79F84}" dt="2023-11-16T07:28:23.400" v="299" actId="113"/>
        <pc:sldMkLst>
          <pc:docMk/>
          <pc:sldMk cId="3407253792" sldId="2368"/>
        </pc:sldMkLst>
        <pc:spChg chg="mod">
          <ac:chgData name="Yaghoobi, Hassan" userId="3e33afe7-62c8-4ade-8476-f73fe399f31e" providerId="ADAL" clId="{17D3C68D-0286-4BD2-B6F3-75B905D79F84}" dt="2023-11-15T18:51:29.819" v="48" actId="313"/>
          <ac:spMkLst>
            <pc:docMk/>
            <pc:sldMk cId="3407253792" sldId="2368"/>
            <ac:spMk id="4" creationId="{00000000-0000-0000-0000-000000000000}"/>
          </ac:spMkLst>
        </pc:spChg>
        <pc:spChg chg="mod">
          <ac:chgData name="Yaghoobi, Hassan" userId="3e33afe7-62c8-4ade-8476-f73fe399f31e" providerId="ADAL" clId="{17D3C68D-0286-4BD2-B6F3-75B905D79F84}" dt="2023-11-16T07:28:23.400" v="299" actId="113"/>
          <ac:spMkLst>
            <pc:docMk/>
            <pc:sldMk cId="3407253792" sldId="2368"/>
            <ac:spMk id="6147" creationId="{00000000-0000-0000-0000-000000000000}"/>
          </ac:spMkLst>
        </pc:spChg>
      </pc:sldChg>
      <pc:sldChg chg="modSp mod">
        <pc:chgData name="Yaghoobi, Hassan" userId="3e33afe7-62c8-4ade-8476-f73fe399f31e" providerId="ADAL" clId="{17D3C68D-0286-4BD2-B6F3-75B905D79F84}" dt="2023-11-16T18:10:49.225" v="1247" actId="20577"/>
        <pc:sldMkLst>
          <pc:docMk/>
          <pc:sldMk cId="3991725134" sldId="2371"/>
        </pc:sldMkLst>
        <pc:spChg chg="mod">
          <ac:chgData name="Yaghoobi, Hassan" userId="3e33afe7-62c8-4ade-8476-f73fe399f31e" providerId="ADAL" clId="{17D3C68D-0286-4BD2-B6F3-75B905D79F84}" dt="2023-11-15T18:51:27.951" v="45" actId="313"/>
          <ac:spMkLst>
            <pc:docMk/>
            <pc:sldMk cId="3991725134" sldId="2371"/>
            <ac:spMk id="4" creationId="{00000000-0000-0000-0000-000000000000}"/>
          </ac:spMkLst>
        </pc:spChg>
        <pc:spChg chg="mod">
          <ac:chgData name="Yaghoobi, Hassan" userId="3e33afe7-62c8-4ade-8476-f73fe399f31e" providerId="ADAL" clId="{17D3C68D-0286-4BD2-B6F3-75B905D79F84}" dt="2023-11-16T07:25:20.823" v="250" actId="20577"/>
          <ac:spMkLst>
            <pc:docMk/>
            <pc:sldMk cId="3991725134" sldId="2371"/>
            <ac:spMk id="6146" creationId="{00000000-0000-0000-0000-000000000000}"/>
          </ac:spMkLst>
        </pc:spChg>
        <pc:graphicFrameChg chg="mod modGraphic">
          <ac:chgData name="Yaghoobi, Hassan" userId="3e33afe7-62c8-4ade-8476-f73fe399f31e" providerId="ADAL" clId="{17D3C68D-0286-4BD2-B6F3-75B905D79F84}" dt="2023-11-16T18:10:49.225" v="1247" actId="20577"/>
          <ac:graphicFrameMkLst>
            <pc:docMk/>
            <pc:sldMk cId="3991725134" sldId="2371"/>
            <ac:graphicFrameMk id="8" creationId="{901485C3-7EA0-4176-BFA3-161F957E49AF}"/>
          </ac:graphicFrameMkLst>
        </pc:graphicFrameChg>
      </pc:sldChg>
      <pc:sldChg chg="addSp delSp modSp mod">
        <pc:chgData name="Yaghoobi, Hassan" userId="3e33afe7-62c8-4ade-8476-f73fe399f31e" providerId="ADAL" clId="{17D3C68D-0286-4BD2-B6F3-75B905D79F84}" dt="2023-11-16T18:39:53.790" v="1249" actId="14734"/>
        <pc:sldMkLst>
          <pc:docMk/>
          <pc:sldMk cId="3388319162" sldId="2382"/>
        </pc:sldMkLst>
        <pc:spChg chg="mod">
          <ac:chgData name="Yaghoobi, Hassan" userId="3e33afe7-62c8-4ade-8476-f73fe399f31e" providerId="ADAL" clId="{17D3C68D-0286-4BD2-B6F3-75B905D79F84}" dt="2023-11-15T18:51:25.320" v="42" actId="313"/>
          <ac:spMkLst>
            <pc:docMk/>
            <pc:sldMk cId="3388319162" sldId="2382"/>
            <ac:spMk id="6" creationId="{1FBBC945-DA6A-8705-8B20-EBC52B7E66DA}"/>
          </ac:spMkLst>
        </pc:spChg>
        <pc:spChg chg="add del mod">
          <ac:chgData name="Yaghoobi, Hassan" userId="3e33afe7-62c8-4ade-8476-f73fe399f31e" providerId="ADAL" clId="{17D3C68D-0286-4BD2-B6F3-75B905D79F84}" dt="2023-11-15T18:58:47.318" v="114"/>
          <ac:spMkLst>
            <pc:docMk/>
            <pc:sldMk cId="3388319162" sldId="2382"/>
            <ac:spMk id="7" creationId="{FB967836-F311-BE57-7066-4ECC3874D29F}"/>
          </ac:spMkLst>
        </pc:spChg>
        <pc:graphicFrameChg chg="del">
          <ac:chgData name="Yaghoobi, Hassan" userId="3e33afe7-62c8-4ade-8476-f73fe399f31e" providerId="ADAL" clId="{17D3C68D-0286-4BD2-B6F3-75B905D79F84}" dt="2023-11-15T18:58:30.836" v="111" actId="478"/>
          <ac:graphicFrameMkLst>
            <pc:docMk/>
            <pc:sldMk cId="3388319162" sldId="2382"/>
            <ac:graphicFrameMk id="8" creationId="{294810BD-8142-607A-4CA8-8E9FBBC39A1B}"/>
          </ac:graphicFrameMkLst>
        </pc:graphicFrameChg>
        <pc:graphicFrameChg chg="del">
          <ac:chgData name="Yaghoobi, Hassan" userId="3e33afe7-62c8-4ade-8476-f73fe399f31e" providerId="ADAL" clId="{17D3C68D-0286-4BD2-B6F3-75B905D79F84}" dt="2023-11-15T19:16:11.838" v="148" actId="478"/>
          <ac:graphicFrameMkLst>
            <pc:docMk/>
            <pc:sldMk cId="3388319162" sldId="2382"/>
            <ac:graphicFrameMk id="9" creationId="{6FAC2CA9-93E9-9383-E397-80D03085C287}"/>
          </ac:graphicFrameMkLst>
        </pc:graphicFrameChg>
        <pc:graphicFrameChg chg="add del mod">
          <ac:chgData name="Yaghoobi, Hassan" userId="3e33afe7-62c8-4ade-8476-f73fe399f31e" providerId="ADAL" clId="{17D3C68D-0286-4BD2-B6F3-75B905D79F84}" dt="2023-11-15T18:58:43.280" v="113"/>
          <ac:graphicFrameMkLst>
            <pc:docMk/>
            <pc:sldMk cId="3388319162" sldId="2382"/>
            <ac:graphicFrameMk id="10" creationId="{3373B54C-ECE6-9008-91A5-99403204A3D6}"/>
          </ac:graphicFrameMkLst>
        </pc:graphicFrameChg>
        <pc:graphicFrameChg chg="add mod modGraphic">
          <ac:chgData name="Yaghoobi, Hassan" userId="3e33afe7-62c8-4ade-8476-f73fe399f31e" providerId="ADAL" clId="{17D3C68D-0286-4BD2-B6F3-75B905D79F84}" dt="2023-11-15T19:01:47.226" v="147" actId="207"/>
          <ac:graphicFrameMkLst>
            <pc:docMk/>
            <pc:sldMk cId="3388319162" sldId="2382"/>
            <ac:graphicFrameMk id="11" creationId="{F6EAF66F-161B-B541-707E-5DAB0B134D10}"/>
          </ac:graphicFrameMkLst>
        </pc:graphicFrameChg>
        <pc:graphicFrameChg chg="add mod modGraphic">
          <ac:chgData name="Yaghoobi, Hassan" userId="3e33afe7-62c8-4ade-8476-f73fe399f31e" providerId="ADAL" clId="{17D3C68D-0286-4BD2-B6F3-75B905D79F84}" dt="2023-11-16T18:39:53.790" v="1249" actId="14734"/>
          <ac:graphicFrameMkLst>
            <pc:docMk/>
            <pc:sldMk cId="3388319162" sldId="2382"/>
            <ac:graphicFrameMk id="12" creationId="{686AA66B-7198-CBDF-5C5C-2B0A38792DFC}"/>
          </ac:graphicFrameMkLst>
        </pc:graphicFrameChg>
      </pc:sldChg>
      <pc:sldChg chg="modSp del mod">
        <pc:chgData name="Yaghoobi, Hassan" userId="3e33afe7-62c8-4ade-8476-f73fe399f31e" providerId="ADAL" clId="{17D3C68D-0286-4BD2-B6F3-75B905D79F84}" dt="2023-11-15T18:54:07.936" v="62" actId="2696"/>
        <pc:sldMkLst>
          <pc:docMk/>
          <pc:sldMk cId="2880212645" sldId="2383"/>
        </pc:sldMkLst>
        <pc:spChg chg="mod">
          <ac:chgData name="Yaghoobi, Hassan" userId="3e33afe7-62c8-4ade-8476-f73fe399f31e" providerId="ADAL" clId="{17D3C68D-0286-4BD2-B6F3-75B905D79F84}" dt="2023-11-15T18:51:14" v="37" actId="313"/>
          <ac:spMkLst>
            <pc:docMk/>
            <pc:sldMk cId="2880212645" sldId="2383"/>
            <ac:spMk id="2" creationId="{00000000-0000-0000-0000-000000000000}"/>
          </ac:spMkLst>
        </pc:spChg>
        <pc:spChg chg="mod">
          <ac:chgData name="Yaghoobi, Hassan" userId="3e33afe7-62c8-4ade-8476-f73fe399f31e" providerId="ADAL" clId="{17D3C68D-0286-4BD2-B6F3-75B905D79F84}" dt="2023-11-15T18:51:22.067" v="38" actId="313"/>
          <ac:spMkLst>
            <pc:docMk/>
            <pc:sldMk cId="2880212645" sldId="2383"/>
            <ac:spMk id="6" creationId="{00000000-0000-0000-0000-000000000000}"/>
          </ac:spMkLst>
        </pc:spChg>
      </pc:sldChg>
      <pc:sldChg chg="modSp mod">
        <pc:chgData name="Yaghoobi, Hassan" userId="3e33afe7-62c8-4ade-8476-f73fe399f31e" providerId="ADAL" clId="{17D3C68D-0286-4BD2-B6F3-75B905D79F84}" dt="2023-11-16T16:17:42.762" v="689" actId="12"/>
        <pc:sldMkLst>
          <pc:docMk/>
          <pc:sldMk cId="2021001460" sldId="2384"/>
        </pc:sldMkLst>
        <pc:spChg chg="mod">
          <ac:chgData name="Yaghoobi, Hassan" userId="3e33afe7-62c8-4ade-8476-f73fe399f31e" providerId="ADAL" clId="{17D3C68D-0286-4BD2-B6F3-75B905D79F84}" dt="2023-11-16T16:14:55.853" v="662" actId="14100"/>
          <ac:spMkLst>
            <pc:docMk/>
            <pc:sldMk cId="2021001460" sldId="2384"/>
            <ac:spMk id="2" creationId="{E90C78DE-49FB-1700-2682-56AE603058ED}"/>
          </ac:spMkLst>
        </pc:spChg>
        <pc:spChg chg="mod">
          <ac:chgData name="Yaghoobi, Hassan" userId="3e33afe7-62c8-4ade-8476-f73fe399f31e" providerId="ADAL" clId="{17D3C68D-0286-4BD2-B6F3-75B905D79F84}" dt="2023-11-15T18:51:26.078" v="43" actId="313"/>
          <ac:spMkLst>
            <pc:docMk/>
            <pc:sldMk cId="2021001460" sldId="2384"/>
            <ac:spMk id="6" creationId="{1FBBC945-DA6A-8705-8B20-EBC52B7E66DA}"/>
          </ac:spMkLst>
        </pc:spChg>
        <pc:graphicFrameChg chg="mod modGraphic">
          <ac:chgData name="Yaghoobi, Hassan" userId="3e33afe7-62c8-4ade-8476-f73fe399f31e" providerId="ADAL" clId="{17D3C68D-0286-4BD2-B6F3-75B905D79F84}" dt="2023-11-16T16:17:42.762" v="689" actId="12"/>
          <ac:graphicFrameMkLst>
            <pc:docMk/>
            <pc:sldMk cId="2021001460" sldId="2384"/>
            <ac:graphicFrameMk id="9" creationId="{6FAC2CA9-93E9-9383-E397-80D03085C287}"/>
          </ac:graphicFrameMkLst>
        </pc:graphicFrameChg>
      </pc:sldChg>
      <pc:sldChg chg="modSp mod">
        <pc:chgData name="Yaghoobi, Hassan" userId="3e33afe7-62c8-4ade-8476-f73fe399f31e" providerId="ADAL" clId="{17D3C68D-0286-4BD2-B6F3-75B905D79F84}" dt="2023-11-16T18:11:07.055" v="1248"/>
        <pc:sldMkLst>
          <pc:docMk/>
          <pc:sldMk cId="3294532338" sldId="2385"/>
        </pc:sldMkLst>
        <pc:spChg chg="mod">
          <ac:chgData name="Yaghoobi, Hassan" userId="3e33afe7-62c8-4ade-8476-f73fe399f31e" providerId="ADAL" clId="{17D3C68D-0286-4BD2-B6F3-75B905D79F84}" dt="2023-11-15T18:51:28.562" v="46" actId="313"/>
          <ac:spMkLst>
            <pc:docMk/>
            <pc:sldMk cId="3294532338" sldId="2385"/>
            <ac:spMk id="4" creationId="{00000000-0000-0000-0000-000000000000}"/>
          </ac:spMkLst>
        </pc:spChg>
        <pc:spChg chg="mod">
          <ac:chgData name="Yaghoobi, Hassan" userId="3e33afe7-62c8-4ade-8476-f73fe399f31e" providerId="ADAL" clId="{17D3C68D-0286-4BD2-B6F3-75B905D79F84}" dt="2023-11-16T07:25:14.492" v="241" actId="20577"/>
          <ac:spMkLst>
            <pc:docMk/>
            <pc:sldMk cId="3294532338" sldId="2385"/>
            <ac:spMk id="6146" creationId="{00000000-0000-0000-0000-000000000000}"/>
          </ac:spMkLst>
        </pc:spChg>
        <pc:graphicFrameChg chg="mod modGraphic">
          <ac:chgData name="Yaghoobi, Hassan" userId="3e33afe7-62c8-4ade-8476-f73fe399f31e" providerId="ADAL" clId="{17D3C68D-0286-4BD2-B6F3-75B905D79F84}" dt="2023-11-16T18:11:07.055" v="1248"/>
          <ac:graphicFrameMkLst>
            <pc:docMk/>
            <pc:sldMk cId="3294532338" sldId="2385"/>
            <ac:graphicFrameMk id="8" creationId="{901485C3-7EA0-4176-BFA3-161F957E49AF}"/>
          </ac:graphicFrameMkLst>
        </pc:graphicFrameChg>
      </pc:sldChg>
      <pc:sldChg chg="modSp mod">
        <pc:chgData name="Yaghoobi, Hassan" userId="3e33afe7-62c8-4ade-8476-f73fe399f31e" providerId="ADAL" clId="{17D3C68D-0286-4BD2-B6F3-75B905D79F84}" dt="2023-11-16T16:38:31.932" v="714"/>
        <pc:sldMkLst>
          <pc:docMk/>
          <pc:sldMk cId="1418875731" sldId="2386"/>
        </pc:sldMkLst>
        <pc:spChg chg="mod">
          <ac:chgData name="Yaghoobi, Hassan" userId="3e33afe7-62c8-4ade-8476-f73fe399f31e" providerId="ADAL" clId="{17D3C68D-0286-4BD2-B6F3-75B905D79F84}" dt="2023-11-15T18:51:26.904" v="44" actId="313"/>
          <ac:spMkLst>
            <pc:docMk/>
            <pc:sldMk cId="1418875731" sldId="2386"/>
            <ac:spMk id="6" creationId="{1FBBC945-DA6A-8705-8B20-EBC52B7E66DA}"/>
          </ac:spMkLst>
        </pc:spChg>
        <pc:graphicFrameChg chg="mod modGraphic">
          <ac:chgData name="Yaghoobi, Hassan" userId="3e33afe7-62c8-4ade-8476-f73fe399f31e" providerId="ADAL" clId="{17D3C68D-0286-4BD2-B6F3-75B905D79F84}" dt="2023-11-16T16:38:31.932" v="714"/>
          <ac:graphicFrameMkLst>
            <pc:docMk/>
            <pc:sldMk cId="1418875731" sldId="2386"/>
            <ac:graphicFrameMk id="9" creationId="{6FAC2CA9-93E9-9383-E397-80D03085C287}"/>
          </ac:graphicFrameMkLst>
        </pc:graphicFrameChg>
      </pc:sldChg>
      <pc:sldMasterChg chg="modSp mod modSldLayout">
        <pc:chgData name="Yaghoobi, Hassan" userId="3e33afe7-62c8-4ade-8476-f73fe399f31e" providerId="ADAL" clId="{17D3C68D-0286-4BD2-B6F3-75B905D79F84}" dt="2023-11-15T18:51:31.820" v="51" actId="313"/>
        <pc:sldMasterMkLst>
          <pc:docMk/>
          <pc:sldMasterMk cId="0" sldId="2147483648"/>
        </pc:sldMasterMkLst>
        <pc:spChg chg="mod">
          <ac:chgData name="Yaghoobi, Hassan" userId="3e33afe7-62c8-4ade-8476-f73fe399f31e" providerId="ADAL" clId="{17D3C68D-0286-4BD2-B6F3-75B905D79F84}" dt="2023-11-15T18:50:35.157" v="21" actId="20577"/>
          <ac:spMkLst>
            <pc:docMk/>
            <pc:sldMasterMk cId="0" sldId="2147483648"/>
            <ac:spMk id="10" creationId="{00000000-0000-0000-0000-000000000000}"/>
          </ac:spMkLst>
        </pc:spChg>
        <pc:spChg chg="mod">
          <ac:chgData name="Yaghoobi, Hassan" userId="3e33afe7-62c8-4ade-8476-f73fe399f31e" providerId="ADAL" clId="{17D3C68D-0286-4BD2-B6F3-75B905D79F84}" dt="2023-11-15T18:51:31.820" v="51" actId="313"/>
          <ac:spMkLst>
            <pc:docMk/>
            <pc:sldMasterMk cId="0" sldId="2147483648"/>
            <ac:spMk id="1027" creationId="{00000000-0000-0000-0000-000000000000}"/>
          </ac:spMkLst>
        </pc:spChg>
        <pc:sldLayoutChg chg="modSp mod">
          <pc:chgData name="Yaghoobi, Hassan" userId="3e33afe7-62c8-4ade-8476-f73fe399f31e" providerId="ADAL" clId="{17D3C68D-0286-4BD2-B6F3-75B905D79F84}" dt="2023-11-15T18:50:58.559" v="22" actId="313"/>
          <pc:sldLayoutMkLst>
            <pc:docMk/>
            <pc:sldMasterMk cId="0" sldId="2147483648"/>
            <pc:sldLayoutMk cId="0" sldId="2147483649"/>
          </pc:sldLayoutMkLst>
          <pc:spChg chg="mod">
            <ac:chgData name="Yaghoobi, Hassan" userId="3e33afe7-62c8-4ade-8476-f73fe399f31e" providerId="ADAL" clId="{17D3C68D-0286-4BD2-B6F3-75B905D79F84}" dt="2023-11-15T18:50:58.559" v="22"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17D3C68D-0286-4BD2-B6F3-75B905D79F84}" dt="2023-11-15T18:50:59.226" v="23" actId="313"/>
          <pc:sldLayoutMkLst>
            <pc:docMk/>
            <pc:sldMasterMk cId="0" sldId="2147483648"/>
            <pc:sldLayoutMk cId="0" sldId="2147483650"/>
          </pc:sldLayoutMkLst>
          <pc:spChg chg="mod">
            <ac:chgData name="Yaghoobi, Hassan" userId="3e33afe7-62c8-4ade-8476-f73fe399f31e" providerId="ADAL" clId="{17D3C68D-0286-4BD2-B6F3-75B905D79F84}" dt="2023-11-15T18:50:59.226" v="23"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17D3C68D-0286-4BD2-B6F3-75B905D79F84}" dt="2023-11-15T18:51:00.104" v="24" actId="313"/>
          <pc:sldLayoutMkLst>
            <pc:docMk/>
            <pc:sldMasterMk cId="0" sldId="2147483648"/>
            <pc:sldLayoutMk cId="0" sldId="2147483651"/>
          </pc:sldLayoutMkLst>
          <pc:spChg chg="mod">
            <ac:chgData name="Yaghoobi, Hassan" userId="3e33afe7-62c8-4ade-8476-f73fe399f31e" providerId="ADAL" clId="{17D3C68D-0286-4BD2-B6F3-75B905D79F84}" dt="2023-11-15T18:51:00.104" v="24"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17D3C68D-0286-4BD2-B6F3-75B905D79F84}" dt="2023-11-15T18:51:00.749" v="25" actId="313"/>
          <pc:sldLayoutMkLst>
            <pc:docMk/>
            <pc:sldMasterMk cId="0" sldId="2147483648"/>
            <pc:sldLayoutMk cId="0" sldId="2147483652"/>
          </pc:sldLayoutMkLst>
          <pc:spChg chg="mod">
            <ac:chgData name="Yaghoobi, Hassan" userId="3e33afe7-62c8-4ade-8476-f73fe399f31e" providerId="ADAL" clId="{17D3C68D-0286-4BD2-B6F3-75B905D79F84}" dt="2023-11-15T18:51:00.749" v="25"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17D3C68D-0286-4BD2-B6F3-75B905D79F84}" dt="2023-11-15T18:51:01.435" v="26" actId="313"/>
          <pc:sldLayoutMkLst>
            <pc:docMk/>
            <pc:sldMasterMk cId="0" sldId="2147483648"/>
            <pc:sldLayoutMk cId="0" sldId="2147483653"/>
          </pc:sldLayoutMkLst>
          <pc:spChg chg="mod">
            <ac:chgData name="Yaghoobi, Hassan" userId="3e33afe7-62c8-4ade-8476-f73fe399f31e" providerId="ADAL" clId="{17D3C68D-0286-4BD2-B6F3-75B905D79F84}" dt="2023-11-15T18:51:01.435" v="26"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17D3C68D-0286-4BD2-B6F3-75B905D79F84}" dt="2023-11-15T18:51:02.089" v="27" actId="313"/>
          <pc:sldLayoutMkLst>
            <pc:docMk/>
            <pc:sldMasterMk cId="0" sldId="2147483648"/>
            <pc:sldLayoutMk cId="0" sldId="2147483654"/>
          </pc:sldLayoutMkLst>
          <pc:spChg chg="mod">
            <ac:chgData name="Yaghoobi, Hassan" userId="3e33afe7-62c8-4ade-8476-f73fe399f31e" providerId="ADAL" clId="{17D3C68D-0286-4BD2-B6F3-75B905D79F84}" dt="2023-11-15T18:51:02.089" v="27"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17D3C68D-0286-4BD2-B6F3-75B905D79F84}" dt="2023-11-15T18:51:02.951" v="28" actId="313"/>
          <pc:sldLayoutMkLst>
            <pc:docMk/>
            <pc:sldMasterMk cId="0" sldId="2147483648"/>
            <pc:sldLayoutMk cId="0" sldId="2147483655"/>
          </pc:sldLayoutMkLst>
          <pc:spChg chg="mod">
            <ac:chgData name="Yaghoobi, Hassan" userId="3e33afe7-62c8-4ade-8476-f73fe399f31e" providerId="ADAL" clId="{17D3C68D-0286-4BD2-B6F3-75B905D79F84}" dt="2023-11-15T18:51:02.951" v="28"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17D3C68D-0286-4BD2-B6F3-75B905D79F84}" dt="2023-11-15T18:51:03.642" v="29" actId="313"/>
          <pc:sldLayoutMkLst>
            <pc:docMk/>
            <pc:sldMasterMk cId="0" sldId="2147483648"/>
            <pc:sldLayoutMk cId="0" sldId="2147483658"/>
          </pc:sldLayoutMkLst>
          <pc:spChg chg="mod">
            <ac:chgData name="Yaghoobi, Hassan" userId="3e33afe7-62c8-4ade-8476-f73fe399f31e" providerId="ADAL" clId="{17D3C68D-0286-4BD2-B6F3-75B905D79F84}" dt="2023-11-15T18:51:03.642" v="29"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17D3C68D-0286-4BD2-B6F3-75B905D79F84}" dt="2023-11-15T18:51:04.349" v="30" actId="313"/>
          <pc:sldLayoutMkLst>
            <pc:docMk/>
            <pc:sldMasterMk cId="0" sldId="2147483648"/>
            <pc:sldLayoutMk cId="0" sldId="2147483659"/>
          </pc:sldLayoutMkLst>
          <pc:spChg chg="mod">
            <ac:chgData name="Yaghoobi, Hassan" userId="3e33afe7-62c8-4ade-8476-f73fe399f31e" providerId="ADAL" clId="{17D3C68D-0286-4BD2-B6F3-75B905D79F84}" dt="2023-11-15T18:51:04.349" v="30"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November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November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November 2023</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November 2023</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November 2023</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November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November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802.11-23/</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1765r0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3" Type="http://schemas.openxmlformats.org/officeDocument/2006/relationships/hyperlink" Target="https://www.itu.int/md/R19-WP5A-C-0723/en" TargetMode="External"/><Relationship Id="rId18" Type="http://schemas.openxmlformats.org/officeDocument/2006/relationships/hyperlink" Target="https://www.itu.int/md/R19-WP5A-C-0817/en" TargetMode="External"/><Relationship Id="rId26" Type="http://schemas.openxmlformats.org/officeDocument/2006/relationships/hyperlink" Target="https://www.itu.int/md/meetingdoc.asp?lang=en&amp;parent=R19-WP5A-C&amp;source=Mexico" TargetMode="External"/><Relationship Id="rId21" Type="http://schemas.openxmlformats.org/officeDocument/2006/relationships/hyperlink" Target="https://www.itu.int/dms_pub/itu-r/md/19/wp5a/c/R19-WP5A-C-0708!N20!MSW-E.docx" TargetMode="External"/><Relationship Id="rId34" Type="http://schemas.openxmlformats.org/officeDocument/2006/relationships/hyperlink" Target="https://www.itu.int/md/meetingdoc.asp?lang=en&amp;parent=R19-WP5A-C-0792" TargetMode="External"/><Relationship Id="rId7" Type="http://schemas.openxmlformats.org/officeDocument/2006/relationships/hyperlink" Target="https://www.itu.int/md/R19-WP5A-C-0779/en" TargetMode="External"/><Relationship Id="rId12" Type="http://schemas.openxmlformats.org/officeDocument/2006/relationships/hyperlink" Target="http://www.itu.int/md/R19-WP5A-C-0675" TargetMode="External"/><Relationship Id="rId17" Type="http://schemas.openxmlformats.org/officeDocument/2006/relationships/hyperlink" Target="https://www.itu.int/md/R19-WP5A-C-0797/en" TargetMode="External"/><Relationship Id="rId25" Type="http://schemas.openxmlformats.org/officeDocument/2006/relationships/hyperlink" Target="https://www.itu.int/md/meetingdoc.asp?lang=en&amp;parent=R19-WP5A-C-0825" TargetMode="External"/><Relationship Id="rId33" Type="http://schemas.openxmlformats.org/officeDocument/2006/relationships/hyperlink" Target="https://www.itu.int/md/meetingdoc.asp?lang=en&amp;parent=R19-WP5A-C-0797" TargetMode="External"/><Relationship Id="rId38" Type="http://schemas.openxmlformats.org/officeDocument/2006/relationships/hyperlink" Target="https://www.itu.int/md/meetingdoc.asp?lang=en&amp;parent=R19-WP5A-C&amp;source=WP%205D"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R19-WP5A-C-0791/en" TargetMode="External"/><Relationship Id="rId20" Type="http://schemas.openxmlformats.org/officeDocument/2006/relationships/hyperlink" Target="https://www.itu.int/md/R19-WP5A-C-0708/en" TargetMode="External"/><Relationship Id="rId29" Type="http://schemas.openxmlformats.org/officeDocument/2006/relationships/hyperlink" Target="https://www.itu.int/md/meetingdoc.asp?lang=en&amp;parent=R19-WP5A-C-0817"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769!N10!MSW-E.docx" TargetMode="External"/><Relationship Id="rId11" Type="http://schemas.openxmlformats.org/officeDocument/2006/relationships/hyperlink" Target="https://www.itu.int/dms_pub/itu-r/md/19/wp5a/c/R19-WP5A-C-0597!N17!MSW-E.docx" TargetMode="External"/><Relationship Id="rId24" Type="http://schemas.openxmlformats.org/officeDocument/2006/relationships/hyperlink" Target="https://www.itu.int/md/R19-WP5A-C-0819/en" TargetMode="External"/><Relationship Id="rId32" Type="http://schemas.openxmlformats.org/officeDocument/2006/relationships/hyperlink" Target="https://www.itu.int/md/meetingdoc.asp?lang=en&amp;parent=R19-WP5A-C-0798" TargetMode="External"/><Relationship Id="rId37" Type="http://schemas.openxmlformats.org/officeDocument/2006/relationships/hyperlink" Target="https://www.itu.int/md/meetingdoc.asp?lang=en&amp;parent=R19-WP5A-C-0779" TargetMode="External"/><Relationship Id="rId5" Type="http://schemas.openxmlformats.org/officeDocument/2006/relationships/hyperlink" Target="https://www.itu.int/md/R19-WP5A-C-0769/en" TargetMode="External"/><Relationship Id="rId15" Type="http://schemas.openxmlformats.org/officeDocument/2006/relationships/hyperlink" Target="https://www.itu.int/dms_pub/itu-r/md/19/wp5a/c/R19-WP5A-C-0769!N09!MSW-E.docx" TargetMode="External"/><Relationship Id="rId23" Type="http://schemas.openxmlformats.org/officeDocument/2006/relationships/hyperlink" Target="https://www.itu.int/dms_pub/itu-r/md/19/wp5a/c/R19-WP5A-C-0708!N22!MSW-E.docx" TargetMode="External"/><Relationship Id="rId28" Type="http://schemas.openxmlformats.org/officeDocument/2006/relationships/hyperlink" Target="https://www.itu.int/md/meetingdoc.asp?lang=en&amp;parent=R19-WP5A-C&amp;source=China%20%28People&amp;#127;s%20Republic%20of%29" TargetMode="External"/><Relationship Id="rId36" Type="http://schemas.openxmlformats.org/officeDocument/2006/relationships/hyperlink" Target="https://www.itu.int/md/meetingdoc.asp?lang=en&amp;parent=R19-WP5A-C-0791" TargetMode="External"/><Relationship Id="rId10" Type="http://schemas.openxmlformats.org/officeDocument/2006/relationships/hyperlink" Target="https://www.itu.int/md/R19-WP5A-C-0597/en" TargetMode="External"/><Relationship Id="rId19" Type="http://schemas.openxmlformats.org/officeDocument/2006/relationships/hyperlink" Target="https://www.itu.int/md/R19-WP5A-C-0825/en" TargetMode="External"/><Relationship Id="rId31" Type="http://schemas.openxmlformats.org/officeDocument/2006/relationships/hyperlink" Target="https://www.itu.int/md/meetingdoc.asp?lang=en&amp;parent=R19-WP5A-C&amp;source=Institute%20of%20Electrical%20and%20Electronics%20Engineers%2C%20Inc." TargetMode="External"/><Relationship Id="rId4" Type="http://schemas.openxmlformats.org/officeDocument/2006/relationships/hyperlink" Target="https://www.itu.int/dms_pub/itu-r/md/19/wp5a/c/R19-WP5A-C-0221!N11!MSW-E.docx" TargetMode="External"/><Relationship Id="rId9" Type="http://schemas.openxmlformats.org/officeDocument/2006/relationships/hyperlink" Target="https://www.itu.int/md/R19-WP5A-C-0798/en" TargetMode="External"/><Relationship Id="rId14" Type="http://schemas.openxmlformats.org/officeDocument/2006/relationships/hyperlink" Target="https://www.itu.int/md/R19-WP5A-C-0799/en" TargetMode="External"/><Relationship Id="rId22" Type="http://schemas.openxmlformats.org/officeDocument/2006/relationships/hyperlink" Target="https://www.itu.int/dms_pub/itu-r/md/19/wp5a/c/R19-WP5A-C-0708!N21!MSW-E.docx" TargetMode="External"/><Relationship Id="rId27" Type="http://schemas.openxmlformats.org/officeDocument/2006/relationships/hyperlink" Target="https://www.itu.int/md/meetingdoc.asp?lang=en&amp;parent=R19-WP5A-C-0819" TargetMode="External"/><Relationship Id="rId30" Type="http://schemas.openxmlformats.org/officeDocument/2006/relationships/hyperlink" Target="https://www.itu.int/md/meetingdoc.asp?lang=en&amp;parent=R19-WP5A-C-0799" TargetMode="External"/><Relationship Id="rId35" Type="http://schemas.openxmlformats.org/officeDocument/2006/relationships/hyperlink" Target="https://www.itu.int/md/meetingdoc.asp?lang=en&amp;parent=R19-WP5A-C&amp;source=Canada" TargetMode="External"/><Relationship Id="rId8" Type="http://schemas.openxmlformats.org/officeDocument/2006/relationships/hyperlink" Target="https://www.itu.int/md/R19-WP5A-C-0792/en" TargetMode="External"/><Relationship Id="rId3" Type="http://schemas.openxmlformats.org/officeDocument/2006/relationships/hyperlink" Target="https://www.itu.int/md/R19-WP5A-C-0221/e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md/meetingdoc.asp?lang=en&amp;parent=R19-WP5A-C&amp;source=Mexico" TargetMode="External"/><Relationship Id="rId7"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825"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791" TargetMode="External"/><Relationship Id="rId5" Type="http://schemas.openxmlformats.org/officeDocument/2006/relationships/hyperlink" Target="https://www.itu.int/md/meetingdoc.asp?lang=en&amp;parent=R19-WP5A-C&amp;source=China%20%28People&amp;#127;s%20Republic%20of%29" TargetMode="External"/><Relationship Id="rId4" Type="http://schemas.openxmlformats.org/officeDocument/2006/relationships/hyperlink" Target="https://www.itu.int/md/meetingdoc.asp?lang=en&amp;parent=R19-WP5A-C-081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819"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WP%205D" TargetMode="External"/><Relationship Id="rId4" Type="http://schemas.openxmlformats.org/officeDocument/2006/relationships/hyperlink" Target="https://www.itu.int/md/meetingdoc.asp?lang=en&amp;parent=R19-WP5A-C-0779"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tu.int/md/R19-WP5A-C-0654" TargetMode="External"/><Relationship Id="rId3" Type="http://schemas.openxmlformats.org/officeDocument/2006/relationships/hyperlink" Target="https://www.itu.int/md/meetingdoc.asp?lang=en&amp;parent=R19-WP5A-C-0799" TargetMode="External"/><Relationship Id="rId7" Type="http://schemas.openxmlformats.org/officeDocument/2006/relationships/hyperlink" Target="https://www.itu.int/dms_pub/itu-r/md/19/wp5a/c/R19-WP5A-C-0597!N17!MSW-E.docx" TargetMode="External"/><Relationship Id="rId2" Type="http://schemas.openxmlformats.org/officeDocument/2006/relationships/hyperlink" Target="https://www.itu.int/md/meetingdoc.asp?lang=en&amp;parent=R19-WP5A-C-0837" TargetMode="External"/><Relationship Id="rId1" Type="http://schemas.openxmlformats.org/officeDocument/2006/relationships/slideLayout" Target="../slideLayouts/slideLayout2.xml"/><Relationship Id="rId6" Type="http://schemas.openxmlformats.org/officeDocument/2006/relationships/hyperlink" Target="https://www.itu.int/md/R19-WP5A-C-0597/en" TargetMode="External"/><Relationship Id="rId11" Type="http://schemas.openxmlformats.org/officeDocument/2006/relationships/hyperlink" Target="https://www.itu.int/dms_pub/itu-r/md/19/wp5a/c/R19-WP5A-C-0597!N16!MSW-E.docx" TargetMode="External"/><Relationship Id="rId5" Type="http://schemas.openxmlformats.org/officeDocument/2006/relationships/hyperlink" Target="http://www.itu.int/md/R15-WP5A-C-0837/en" TargetMode="External"/><Relationship Id="rId10" Type="http://schemas.openxmlformats.org/officeDocument/2006/relationships/hyperlink" Target="https://www.itu.int/md/R19-WP5A-C-0723/en" TargetMode="External"/><Relationship Id="rId4" Type="http://schemas.openxmlformats.org/officeDocument/2006/relationships/hyperlink" Target="https://www.itu.int/dms_pub/itu-r/md/19/wp5a/c/R19-WP5A-C-0837!N07!MSW-E.docx" TargetMode="External"/><Relationship Id="rId9" Type="http://schemas.openxmlformats.org/officeDocument/2006/relationships/hyperlink" Target="http://www.itu.int/md/R19-WP5A-C-0675"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itu.int/md/R19-WP5A-C-0675" TargetMode="External"/><Relationship Id="rId3" Type="http://schemas.openxmlformats.org/officeDocument/2006/relationships/hyperlink" Target="https://www.itu.int/dms_pub/itu-r/md/19/wp5a/c/R19-WP5A-C-0837!N06!MSW-E.docx" TargetMode="External"/><Relationship Id="rId7" Type="http://schemas.openxmlformats.org/officeDocument/2006/relationships/hyperlink" Target="http://www.itu.int/md/R19-WP5A-C-0654" TargetMode="External"/><Relationship Id="rId2" Type="http://schemas.openxmlformats.org/officeDocument/2006/relationships/hyperlink" Target="https://www.itu.int/md/meetingdoc.asp?lang=en&amp;parent=R19-WP5A-C-0837"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597!N17!MSW-E.docx" TargetMode="External"/><Relationship Id="rId5" Type="http://schemas.openxmlformats.org/officeDocument/2006/relationships/hyperlink" Target="https://www.itu.int/md/R19-WP5A-C-0597/en" TargetMode="External"/><Relationship Id="rId10" Type="http://schemas.openxmlformats.org/officeDocument/2006/relationships/hyperlink" Target="https://www.itu.int/dms_pub/itu-r/md/19/wp5a/c/R19-WP5A-C-0597!N16!MSW-E.docx" TargetMode="External"/><Relationship Id="rId4" Type="http://schemas.openxmlformats.org/officeDocument/2006/relationships/hyperlink" Target="http://www.itu.int/md/R15-WP5A-C-0837/en" TargetMode="External"/><Relationship Id="rId9" Type="http://schemas.openxmlformats.org/officeDocument/2006/relationships/hyperlink" Target="https://www.itu.int/md/R19-WP5A-C-0723/e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vents/eventdetails.asp?eventid=20096" TargetMode="External"/><Relationship Id="rId2" Type="http://schemas.openxmlformats.org/officeDocument/2006/relationships/hyperlink" Target="https://www.itu.int/events/eventdetails.asp?eventid=2123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18" Type="http://schemas.openxmlformats.org/officeDocument/2006/relationships/hyperlink" Target="https://www.itu.int/md/meetingdoc.asp?lang=en&amp;parent=R19-WP5A-C-0798"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17" Type="http://schemas.openxmlformats.org/officeDocument/2006/relationships/hyperlink" Target="https://www.itu.int/md/meetingdoc.asp?lang=en&amp;parent=R19-WP5A-C-0799" TargetMode="External"/><Relationship Id="rId2" Type="http://schemas.openxmlformats.org/officeDocument/2006/relationships/notesSlide" Target="../notesSlides/notesSlide7.xml"/><Relationship Id="rId16" Type="http://schemas.openxmlformats.org/officeDocument/2006/relationships/hyperlink" Target="https://extranet.itu.int/rsg-meetings/sg5/wp5a/Share/5A2-Systems%20and%20Standards/SWG%205A2-2%20BWA/IEEE-01-E.docx?d=w54b5745a91f6425581184968a46e4ed0"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19" Type="http://schemas.openxmlformats.org/officeDocument/2006/relationships/hyperlink" Target="https://www.itu.int/md/meetingdoc.asp?lang=en&amp;parent=R19-WP5A-C-0797"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3/11-23-1329-00-0itu-itu-ahg-minutes-for-aug-1-2023-mee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2023-16-11</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November 2023</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01359418"/>
              </p:ext>
            </p:extLst>
          </p:nvPr>
        </p:nvGraphicFramePr>
        <p:xfrm>
          <a:off x="619125" y="2573338"/>
          <a:ext cx="10712450" cy="3738562"/>
        </p:xfrm>
        <a:graphic>
          <a:graphicData uri="http://schemas.openxmlformats.org/presentationml/2006/ole">
            <mc:AlternateContent xmlns:mc="http://schemas.openxmlformats.org/markup-compatibility/2006">
              <mc:Choice xmlns:v="urn:schemas-microsoft-com:vml" Requires="v">
                <p:oleObj name="Document" r:id="rId3" imgW="8267030" imgH="2880731" progId="Word.Document.8">
                  <p:embed/>
                </p:oleObj>
              </mc:Choice>
              <mc:Fallback>
                <p:oleObj name="Document" r:id="rId3" imgW="8267030" imgH="2880731" progId="Word.Document.8">
                  <p:embed/>
                  <p:pic>
                    <p:nvPicPr>
                      <p:cNvPr id="9" name="Object 3"/>
                      <p:cNvPicPr>
                        <a:picLocks noChangeAspect="1" noChangeArrowheads="1"/>
                      </p:cNvPicPr>
                      <p:nvPr/>
                    </p:nvPicPr>
                    <p:blipFill>
                      <a:blip r:embed="rId4"/>
                      <a:srcRect/>
                      <a:stretch>
                        <a:fillRect/>
                      </a:stretch>
                    </p:blipFill>
                    <p:spPr bwMode="auto">
                      <a:xfrm>
                        <a:off x="619125" y="2573338"/>
                        <a:ext cx="10712450" cy="3738562"/>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3200" dirty="0"/>
              <a:t>Updates from ITU-R WP5A: Input Contributions</a:t>
            </a:r>
            <a:endParaRPr lang="en-US" dirty="0"/>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November 2023</a:t>
            </a:r>
            <a:endParaRPr lang="en-GB" dirty="0"/>
          </a:p>
        </p:txBody>
      </p:sp>
      <p:graphicFrame>
        <p:nvGraphicFramePr>
          <p:cNvPr id="11" name="Content Placeholder 10">
            <a:extLst>
              <a:ext uri="{FF2B5EF4-FFF2-40B4-BE49-F238E27FC236}">
                <a16:creationId xmlns:a16="http://schemas.microsoft.com/office/drawing/2014/main" id="{F6EAF66F-161B-B541-707E-5DAB0B134D10}"/>
              </a:ext>
            </a:extLst>
          </p:cNvPr>
          <p:cNvGraphicFramePr>
            <a:graphicFrameLocks noGrp="1"/>
          </p:cNvGraphicFramePr>
          <p:nvPr>
            <p:ph idx="1"/>
            <p:extLst>
              <p:ext uri="{D42A27DB-BD31-4B8C-83A1-F6EECF244321}">
                <p14:modId xmlns:p14="http://schemas.microsoft.com/office/powerpoint/2010/main" val="3394239052"/>
              </p:ext>
            </p:extLst>
          </p:nvPr>
        </p:nvGraphicFramePr>
        <p:xfrm>
          <a:off x="990600" y="1273849"/>
          <a:ext cx="10284884" cy="1829930"/>
        </p:xfrm>
        <a:graphic>
          <a:graphicData uri="http://schemas.openxmlformats.org/drawingml/2006/table">
            <a:tbl>
              <a:tblPr firstRow="1" firstCol="1" lastRow="1" lastCol="1" bandRow="1" bandCol="1"/>
              <a:tblGrid>
                <a:gridCol w="2734242">
                  <a:extLst>
                    <a:ext uri="{9D8B030D-6E8A-4147-A177-3AD203B41FA5}">
                      <a16:colId xmlns:a16="http://schemas.microsoft.com/office/drawing/2014/main" val="388396803"/>
                    </a:ext>
                  </a:extLst>
                </a:gridCol>
                <a:gridCol w="7550642">
                  <a:extLst>
                    <a:ext uri="{9D8B030D-6E8A-4147-A177-3AD203B41FA5}">
                      <a16:colId xmlns:a16="http://schemas.microsoft.com/office/drawing/2014/main" val="2773066662"/>
                    </a:ext>
                  </a:extLst>
                </a:gridCol>
              </a:tblGrid>
              <a:tr h="208179">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100" b="1" dirty="0">
                          <a:solidFill>
                            <a:srgbClr val="000000"/>
                          </a:solidFill>
                          <a:effectLst/>
                          <a:latin typeface="Arial" panose="020B0604020202020204" pitchFamily="34" charset="0"/>
                          <a:ea typeface="Times New Roman" panose="02020603050405020304" pitchFamily="18" charset="0"/>
                        </a:rPr>
                        <a:t>Working Group 2: Systems and standards (Chair: </a:t>
                      </a:r>
                      <a:r>
                        <a:rPr lang="en-CA" sz="11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1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100" b="1" dirty="0">
                          <a:solidFill>
                            <a:srgbClr val="000000"/>
                          </a:solidFill>
                          <a:effectLst/>
                          <a:latin typeface="Arial" panose="020B0604020202020204" pitchFamily="34" charset="0"/>
                          <a:ea typeface="Times New Roman" panose="02020603050405020304" pitchFamily="18" charset="0"/>
                        </a:rPr>
                        <a:t>, China)</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1636446808"/>
                  </a:ext>
                </a:extLst>
              </a:tr>
              <a:tr h="141357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100" b="1" dirty="0">
                          <a:solidFill>
                            <a:srgbClr val="000000"/>
                          </a:solidFill>
                          <a:effectLst/>
                          <a:latin typeface="Arial" panose="020B0604020202020204" pitchFamily="34" charset="0"/>
                          <a:ea typeface="Times New Roman" panose="02020603050405020304" pitchFamily="18" charset="0"/>
                        </a:rPr>
                        <a:t>Broadband Wireless Access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M.2134: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221</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11</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M.1801: </a:t>
                      </a:r>
                      <a:r>
                        <a:rPr lang="en-CA" sz="11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769</a:t>
                      </a:r>
                      <a:r>
                        <a:rPr lang="en-CA" sz="1100" u="sng" dirty="0">
                          <a:solidFill>
                            <a:srgbClr val="0000CC"/>
                          </a:solidFill>
                          <a:effectLst/>
                          <a:latin typeface="Arial" panose="020B0604020202020204" pitchFamily="34" charset="0"/>
                          <a:ea typeface="Times New Roman" panose="02020603050405020304" pitchFamily="18" charset="0"/>
                        </a:rPr>
                        <a:t> </a:t>
                      </a:r>
                      <a:r>
                        <a:rPr lang="en-CA" sz="11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Annex 10</a:t>
                      </a:r>
                      <a:r>
                        <a:rPr lang="en-CA" sz="1100" u="sng" dirty="0">
                          <a:solidFill>
                            <a:srgbClr val="0000CC"/>
                          </a:solidFill>
                          <a:effectLst/>
                          <a:latin typeface="Arial" panose="020B0604020202020204" pitchFamily="34" charset="0"/>
                          <a:ea typeface="Times New Roman" panose="02020603050405020304" pitchFamily="18" charset="0"/>
                        </a:rPr>
                        <a:t> </a:t>
                      </a:r>
                      <a:r>
                        <a:rPr lang="en-CA" sz="1100" u="sng" dirty="0">
                          <a:solidFill>
                            <a:srgbClr val="000000"/>
                          </a:solidFill>
                          <a:effectLst/>
                          <a:latin typeface="Arial" panose="020B0604020202020204" pitchFamily="34" charset="0"/>
                          <a:ea typeface="Times New Roman" panose="02020603050405020304" pitchFamily="18" charset="0"/>
                        </a:rPr>
                        <a:t>(WP 5A); </a:t>
                      </a:r>
                      <a:r>
                        <a:rPr lang="en-CA" sz="11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779</a:t>
                      </a:r>
                      <a:r>
                        <a:rPr lang="en-CA" sz="1100" u="sng" dirty="0">
                          <a:solidFill>
                            <a:srgbClr val="000000"/>
                          </a:solidFill>
                          <a:effectLst/>
                          <a:latin typeface="Arial" panose="020B0604020202020204" pitchFamily="34" charset="0"/>
                          <a:ea typeface="Times New Roman" panose="02020603050405020304" pitchFamily="18" charset="0"/>
                        </a:rPr>
                        <a:t> (WP 5D); </a:t>
                      </a:r>
                      <a:r>
                        <a:rPr lang="en-CA" sz="11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792</a:t>
                      </a:r>
                      <a:r>
                        <a:rPr lang="en-GB" sz="1100" dirty="0">
                          <a:solidFill>
                            <a:srgbClr val="000000"/>
                          </a:solidFill>
                          <a:effectLst/>
                          <a:latin typeface="Arial" panose="020B0604020202020204" pitchFamily="34" charset="0"/>
                          <a:ea typeface="Times New Roman" panose="02020603050405020304" pitchFamily="18" charset="0"/>
                        </a:rPr>
                        <a:t> (Canada); </a:t>
                      </a:r>
                      <a:r>
                        <a:rPr lang="en-CA" sz="11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798</a:t>
                      </a:r>
                      <a:r>
                        <a:rPr lang="en-GB" sz="1100" dirty="0">
                          <a:solidFill>
                            <a:srgbClr val="0000CC"/>
                          </a:solidFill>
                          <a:effectLst/>
                          <a:latin typeface="Arial" panose="020B0604020202020204" pitchFamily="34" charset="0"/>
                          <a:ea typeface="Times New Roman" panose="02020603050405020304" pitchFamily="18" charset="0"/>
                        </a:rPr>
                        <a:t> </a:t>
                      </a:r>
                      <a:r>
                        <a:rPr lang="en-GB" sz="1100" dirty="0">
                          <a:solidFill>
                            <a:srgbClr val="000000"/>
                          </a:solidFill>
                          <a:effectLst/>
                          <a:latin typeface="Arial" panose="020B0604020202020204" pitchFamily="34" charset="0"/>
                          <a:ea typeface="Times New Roman" panose="02020603050405020304" pitchFamily="18" charset="0"/>
                        </a:rPr>
                        <a:t>(IEEE)</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Rep. M.[BB-WAS-FREQ]: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597</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Annex 17</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675</a:t>
                      </a:r>
                      <a:r>
                        <a:rPr lang="en-CA" sz="1100"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dirty="0">
                          <a:solidFill>
                            <a:srgbClr val="000000"/>
                          </a:solidFill>
                          <a:effectLst/>
                          <a:highlight>
                            <a:srgbClr val="00FF00"/>
                          </a:highlight>
                          <a:latin typeface="Arial" panose="020B0604020202020204" pitchFamily="34" charset="0"/>
                          <a:ea typeface="Times New Roman" panose="02020603050405020304" pitchFamily="18" charset="0"/>
                        </a:rPr>
                        <a:t>(IEEE);</a:t>
                      </a:r>
                      <a:r>
                        <a:rPr lang="en-CA" sz="1100"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723</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(Canada)</a:t>
                      </a:r>
                      <a:r>
                        <a:rPr lang="en-CA" sz="1100" u="sng" dirty="0">
                          <a:solidFill>
                            <a:srgbClr val="000000"/>
                          </a:solidFill>
                          <a:effectLst/>
                          <a:latin typeface="Arial" panose="020B0604020202020204" pitchFamily="34" charset="0"/>
                          <a:ea typeface="Times New Roman" panose="02020603050405020304" pitchFamily="18" charset="0"/>
                        </a:rPr>
                        <a:t>; </a:t>
                      </a:r>
                      <a:r>
                        <a:rPr lang="en-CA" sz="1100" u="sng" dirty="0">
                          <a:solidFill>
                            <a:srgbClr val="0000CC"/>
                          </a:solidFill>
                          <a:effectLst/>
                          <a:latin typeface="Arial" panose="020B0604020202020204" pitchFamily="34" charset="0"/>
                          <a:ea typeface="Times New Roman" panose="02020603050405020304" pitchFamily="18" charset="0"/>
                          <a:hlinkClick r:id="rId14">
                            <a:extLst>
                              <a:ext uri="{A12FA001-AC4F-418D-AE19-62706E023703}">
                                <ahyp:hlinkClr xmlns:ahyp="http://schemas.microsoft.com/office/drawing/2018/hyperlinkcolor" val="tx"/>
                              </a:ext>
                            </a:extLst>
                          </a:hlinkClick>
                        </a:rPr>
                        <a:t>799</a:t>
                      </a:r>
                      <a:r>
                        <a:rPr lang="en-GB" sz="1100" dirty="0">
                          <a:solidFill>
                            <a:srgbClr val="000000"/>
                          </a:solidFill>
                          <a:effectLst/>
                          <a:latin typeface="Arial" panose="020B0604020202020204" pitchFamily="34" charset="0"/>
                          <a:ea typeface="Times New Roman" panose="02020603050405020304" pitchFamily="18" charset="0"/>
                        </a:rPr>
                        <a:t> (IEEE)</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s-ES" sz="1100" i="1" u="sng" dirty="0">
                          <a:solidFill>
                            <a:srgbClr val="000000"/>
                          </a:solidFill>
                          <a:effectLst/>
                          <a:latin typeface="Arial" panose="020B0604020202020204" pitchFamily="34" charset="0"/>
                          <a:ea typeface="Times New Roman" panose="02020603050405020304" pitchFamily="18" charset="0"/>
                        </a:rPr>
                        <a:t>Rec. M.1450: </a:t>
                      </a:r>
                      <a:r>
                        <a:rPr lang="es-ES" sz="11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769</a:t>
                      </a:r>
                      <a:r>
                        <a:rPr lang="es-ES" sz="1100" u="sng" dirty="0">
                          <a:solidFill>
                            <a:srgbClr val="0000CC"/>
                          </a:solidFill>
                          <a:effectLst/>
                          <a:latin typeface="Arial" panose="020B0604020202020204" pitchFamily="34" charset="0"/>
                          <a:ea typeface="Times New Roman" panose="02020603050405020304" pitchFamily="18" charset="0"/>
                        </a:rPr>
                        <a:t> </a:t>
                      </a:r>
                      <a:r>
                        <a:rPr lang="es-ES" sz="1100" u="sng" dirty="0" err="1">
                          <a:solidFill>
                            <a:srgbClr val="0000CC"/>
                          </a:solidFill>
                          <a:effectLst/>
                          <a:latin typeface="Arial" panose="020B0604020202020204" pitchFamily="34" charset="0"/>
                          <a:ea typeface="Times New Roman" panose="02020603050405020304" pitchFamily="18" charset="0"/>
                          <a:hlinkClick r:id="rId15">
                            <a:extLst>
                              <a:ext uri="{A12FA001-AC4F-418D-AE19-62706E023703}">
                                <ahyp:hlinkClr xmlns:ahyp="http://schemas.microsoft.com/office/drawing/2018/hyperlinkcolor" val="tx"/>
                              </a:ext>
                            </a:extLst>
                          </a:hlinkClick>
                        </a:rPr>
                        <a:t>Annex</a:t>
                      </a:r>
                      <a:r>
                        <a:rPr lang="es-ES" sz="1100" u="sng" dirty="0">
                          <a:solidFill>
                            <a:srgbClr val="0000CC"/>
                          </a:solidFill>
                          <a:effectLst/>
                          <a:latin typeface="Arial" panose="020B0604020202020204" pitchFamily="34" charset="0"/>
                          <a:ea typeface="Times New Roman" panose="02020603050405020304" pitchFamily="18" charset="0"/>
                          <a:hlinkClick r:id="rId15">
                            <a:extLst>
                              <a:ext uri="{A12FA001-AC4F-418D-AE19-62706E023703}">
                                <ahyp:hlinkClr xmlns:ahyp="http://schemas.microsoft.com/office/drawing/2018/hyperlinkcolor" val="tx"/>
                              </a:ext>
                            </a:extLst>
                          </a:hlinkClick>
                        </a:rPr>
                        <a:t> 9</a:t>
                      </a:r>
                      <a:r>
                        <a:rPr lang="es-ES" sz="1100" u="sng" dirty="0">
                          <a:solidFill>
                            <a:srgbClr val="0000CC"/>
                          </a:solidFill>
                          <a:effectLst/>
                          <a:latin typeface="Arial" panose="020B0604020202020204" pitchFamily="34" charset="0"/>
                          <a:ea typeface="Times New Roman" panose="02020603050405020304" pitchFamily="18" charset="0"/>
                        </a:rPr>
                        <a:t> </a:t>
                      </a:r>
                      <a:r>
                        <a:rPr lang="es-ES" sz="1100" u="sng" dirty="0">
                          <a:solidFill>
                            <a:srgbClr val="000000"/>
                          </a:solidFill>
                          <a:effectLst/>
                          <a:latin typeface="Arial" panose="020B0604020202020204" pitchFamily="34" charset="0"/>
                          <a:ea typeface="Times New Roman" panose="02020603050405020304" pitchFamily="18" charset="0"/>
                        </a:rPr>
                        <a:t>(WP 5A); </a:t>
                      </a:r>
                      <a:r>
                        <a:rPr lang="es-ES" sz="1100" u="sng" dirty="0">
                          <a:solidFill>
                            <a:srgbClr val="0000CC"/>
                          </a:solidFill>
                          <a:effectLst/>
                          <a:latin typeface="Arial" panose="020B0604020202020204" pitchFamily="34" charset="0"/>
                          <a:ea typeface="Times New Roman" panose="02020603050405020304" pitchFamily="18" charset="0"/>
                          <a:hlinkClick r:id="rId16">
                            <a:extLst>
                              <a:ext uri="{A12FA001-AC4F-418D-AE19-62706E023703}">
                                <ahyp:hlinkClr xmlns:ahyp="http://schemas.microsoft.com/office/drawing/2018/hyperlinkcolor" val="tx"/>
                              </a:ext>
                            </a:extLst>
                          </a:hlinkClick>
                        </a:rPr>
                        <a:t>791</a:t>
                      </a:r>
                      <a:r>
                        <a:rPr lang="es-ES" sz="1100" dirty="0">
                          <a:solidFill>
                            <a:srgbClr val="000000"/>
                          </a:solidFill>
                          <a:effectLst/>
                          <a:latin typeface="Arial" panose="020B0604020202020204" pitchFamily="34" charset="0"/>
                          <a:ea typeface="Times New Roman" panose="02020603050405020304" pitchFamily="18" charset="0"/>
                        </a:rPr>
                        <a:t> (</a:t>
                      </a:r>
                      <a:r>
                        <a:rPr lang="es-ES" sz="1100" dirty="0" err="1">
                          <a:solidFill>
                            <a:srgbClr val="000000"/>
                          </a:solidFill>
                          <a:effectLst/>
                          <a:latin typeface="Arial" panose="020B0604020202020204" pitchFamily="34" charset="0"/>
                          <a:ea typeface="Times New Roman" panose="02020603050405020304" pitchFamily="18" charset="0"/>
                        </a:rPr>
                        <a:t>Canada</a:t>
                      </a:r>
                      <a:r>
                        <a:rPr lang="es-ES" sz="1100" dirty="0">
                          <a:solidFill>
                            <a:srgbClr val="000000"/>
                          </a:solidFill>
                          <a:effectLst/>
                          <a:latin typeface="Arial" panose="020B0604020202020204" pitchFamily="34" charset="0"/>
                          <a:ea typeface="Times New Roman" panose="02020603050405020304" pitchFamily="18" charset="0"/>
                        </a:rPr>
                        <a:t>); </a:t>
                      </a:r>
                      <a:r>
                        <a:rPr lang="es-ES" sz="1100" u="sng" dirty="0">
                          <a:solidFill>
                            <a:srgbClr val="0000CC"/>
                          </a:solidFill>
                          <a:effectLst/>
                          <a:latin typeface="Arial" panose="020B0604020202020204" pitchFamily="34" charset="0"/>
                          <a:ea typeface="Times New Roman" panose="02020603050405020304" pitchFamily="18" charset="0"/>
                          <a:hlinkClick r:id="rId17">
                            <a:extLst>
                              <a:ext uri="{A12FA001-AC4F-418D-AE19-62706E023703}">
                                <ahyp:hlinkClr xmlns:ahyp="http://schemas.microsoft.com/office/drawing/2018/hyperlinkcolor" val="tx"/>
                              </a:ext>
                            </a:extLst>
                          </a:hlinkClick>
                        </a:rPr>
                        <a:t>797</a:t>
                      </a:r>
                      <a:r>
                        <a:rPr lang="es-ES" sz="1100" dirty="0">
                          <a:solidFill>
                            <a:srgbClr val="0000CC"/>
                          </a:solidFill>
                          <a:effectLst/>
                          <a:latin typeface="Arial" panose="020B0604020202020204" pitchFamily="34" charset="0"/>
                          <a:ea typeface="Times New Roman" panose="02020603050405020304" pitchFamily="18" charset="0"/>
                        </a:rPr>
                        <a:t> </a:t>
                      </a:r>
                      <a:r>
                        <a:rPr lang="es-ES" sz="1100" dirty="0">
                          <a:solidFill>
                            <a:srgbClr val="000000"/>
                          </a:solidFill>
                          <a:effectLst/>
                          <a:latin typeface="Arial" panose="020B0604020202020204" pitchFamily="34" charset="0"/>
                          <a:ea typeface="Times New Roman" panose="02020603050405020304" pitchFamily="18" charset="0"/>
                        </a:rPr>
                        <a:t>(IEEE);</a:t>
                      </a:r>
                      <a:r>
                        <a:rPr lang="es-ES" sz="1100" dirty="0">
                          <a:solidFill>
                            <a:srgbClr val="0000CC"/>
                          </a:solidFill>
                          <a:effectLst/>
                          <a:latin typeface="Arial" panose="020B0604020202020204" pitchFamily="34" charset="0"/>
                          <a:ea typeface="Times New Roman" panose="02020603050405020304" pitchFamily="18" charset="0"/>
                        </a:rPr>
                        <a:t> </a:t>
                      </a:r>
                      <a:r>
                        <a:rPr lang="es-ES" sz="1100" u="sng" dirty="0">
                          <a:solidFill>
                            <a:srgbClr val="0000CC"/>
                          </a:solidFill>
                          <a:effectLst/>
                          <a:latin typeface="Arial" panose="020B0604020202020204" pitchFamily="34" charset="0"/>
                          <a:ea typeface="Times New Roman" panose="02020603050405020304" pitchFamily="18" charset="0"/>
                          <a:hlinkClick r:id="rId18">
                            <a:extLst>
                              <a:ext uri="{A12FA001-AC4F-418D-AE19-62706E023703}">
                                <ahyp:hlinkClr xmlns:ahyp="http://schemas.microsoft.com/office/drawing/2018/hyperlinkcolor" val="tx"/>
                              </a:ext>
                            </a:extLst>
                          </a:hlinkClick>
                        </a:rPr>
                        <a:t>817</a:t>
                      </a:r>
                      <a:r>
                        <a:rPr lang="es-ES" sz="1100" dirty="0">
                          <a:solidFill>
                            <a:srgbClr val="0000CC"/>
                          </a:solidFill>
                          <a:effectLst/>
                          <a:latin typeface="Arial" panose="020B0604020202020204" pitchFamily="34" charset="0"/>
                          <a:ea typeface="Times New Roman" panose="02020603050405020304" pitchFamily="18" charset="0"/>
                        </a:rPr>
                        <a:t> </a:t>
                      </a:r>
                      <a:r>
                        <a:rPr lang="es-ES" sz="1100" dirty="0">
                          <a:solidFill>
                            <a:srgbClr val="000000"/>
                          </a:solidFill>
                          <a:effectLst/>
                          <a:latin typeface="Arial" panose="020B0604020202020204" pitchFamily="34" charset="0"/>
                          <a:ea typeface="Times New Roman" panose="02020603050405020304" pitchFamily="18" charset="0"/>
                        </a:rPr>
                        <a:t>(China); </a:t>
                      </a:r>
                      <a:r>
                        <a:rPr lang="es-ES" sz="1100" u="sng" dirty="0">
                          <a:solidFill>
                            <a:srgbClr val="0000CC"/>
                          </a:solidFill>
                          <a:effectLst/>
                          <a:latin typeface="Arial" panose="020B0604020202020204" pitchFamily="34" charset="0"/>
                          <a:ea typeface="Times New Roman" panose="02020603050405020304" pitchFamily="18" charset="0"/>
                          <a:hlinkClick r:id="rId19">
                            <a:extLst>
                              <a:ext uri="{A12FA001-AC4F-418D-AE19-62706E023703}">
                                <ahyp:hlinkClr xmlns:ahyp="http://schemas.microsoft.com/office/drawing/2018/hyperlinkcolor" val="tx"/>
                              </a:ext>
                            </a:extLst>
                          </a:hlinkClick>
                        </a:rPr>
                        <a:t>825</a:t>
                      </a:r>
                      <a:r>
                        <a:rPr lang="es-ES" sz="1100" dirty="0">
                          <a:solidFill>
                            <a:srgbClr val="000000"/>
                          </a:solidFill>
                          <a:effectLst/>
                          <a:latin typeface="Arial" panose="020B0604020202020204" pitchFamily="34" charset="0"/>
                          <a:ea typeface="Times New Roman" panose="02020603050405020304" pitchFamily="18" charset="0"/>
                        </a:rPr>
                        <a:t> (</a:t>
                      </a:r>
                      <a:r>
                        <a:rPr lang="es-ES" sz="1100" dirty="0" err="1">
                          <a:solidFill>
                            <a:srgbClr val="000000"/>
                          </a:solidFill>
                          <a:effectLst/>
                          <a:latin typeface="Arial" panose="020B0604020202020204" pitchFamily="34" charset="0"/>
                          <a:ea typeface="Times New Roman" panose="02020603050405020304" pitchFamily="18" charset="0"/>
                        </a:rPr>
                        <a:t>Mexico</a:t>
                      </a:r>
                      <a:r>
                        <a:rPr lang="es-ES" sz="1100" dirty="0">
                          <a:solidFill>
                            <a:srgbClr val="000000"/>
                          </a:solidFill>
                          <a:effectLst/>
                          <a:latin typeface="Arial" panose="020B0604020202020204" pitchFamily="34"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F.1401: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0">
                            <a:extLst>
                              <a:ext uri="{A12FA001-AC4F-418D-AE19-62706E023703}">
                                <ahyp:hlinkClr xmlns:ahyp="http://schemas.microsoft.com/office/drawing/2018/hyperlinkcolor" val="tx"/>
                              </a:ext>
                            </a:extLst>
                          </a:hlinkClick>
                        </a:rPr>
                        <a:t>708</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1">
                            <a:extLst>
                              <a:ext uri="{A12FA001-AC4F-418D-AE19-62706E023703}">
                                <ahyp:hlinkClr xmlns:ahyp="http://schemas.microsoft.com/office/drawing/2018/hyperlinkcolor" val="tx"/>
                              </a:ext>
                            </a:extLst>
                          </a:hlinkClick>
                        </a:rPr>
                        <a:t>Annex 20</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F.1490: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0">
                            <a:extLst>
                              <a:ext uri="{A12FA001-AC4F-418D-AE19-62706E023703}">
                                <ahyp:hlinkClr xmlns:ahyp="http://schemas.microsoft.com/office/drawing/2018/hyperlinkcolor" val="tx"/>
                              </a:ext>
                            </a:extLst>
                          </a:hlinkClick>
                        </a:rPr>
                        <a:t>708</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2">
                            <a:extLst>
                              <a:ext uri="{A12FA001-AC4F-418D-AE19-62706E023703}">
                                <ahyp:hlinkClr xmlns:ahyp="http://schemas.microsoft.com/office/drawing/2018/hyperlinkcolor" val="tx"/>
                              </a:ext>
                            </a:extLst>
                          </a:hlinkClick>
                        </a:rPr>
                        <a:t>Annex 21</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1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100" i="1" u="sng" dirty="0">
                          <a:solidFill>
                            <a:srgbClr val="000000"/>
                          </a:solidFill>
                          <a:effectLst/>
                          <a:latin typeface="Arial" panose="020B0604020202020204" pitchFamily="34" charset="0"/>
                          <a:ea typeface="Times New Roman" panose="02020603050405020304" pitchFamily="18" charset="0"/>
                        </a:rPr>
                        <a:t>Rec. F.1763: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0">
                            <a:extLst>
                              <a:ext uri="{A12FA001-AC4F-418D-AE19-62706E023703}">
                                <ahyp:hlinkClr xmlns:ahyp="http://schemas.microsoft.com/office/drawing/2018/hyperlinkcolor" val="tx"/>
                              </a:ext>
                            </a:extLst>
                          </a:hlinkClick>
                        </a:rPr>
                        <a:t>708</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hlinkClick r:id="rId23">
                            <a:extLst>
                              <a:ext uri="{A12FA001-AC4F-418D-AE19-62706E023703}">
                                <ahyp:hlinkClr xmlns:ahyp="http://schemas.microsoft.com/office/drawing/2018/hyperlinkcolor" val="tx"/>
                              </a:ext>
                            </a:extLst>
                          </a:hlinkClick>
                        </a:rPr>
                        <a:t>Annex 22</a:t>
                      </a:r>
                      <a:r>
                        <a:rPr lang="en-CA" sz="11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100" u="sng" dirty="0">
                          <a:solidFill>
                            <a:srgbClr val="000000"/>
                          </a:solidFill>
                          <a:effectLst/>
                          <a:highlight>
                            <a:srgbClr val="00FF00"/>
                          </a:highlight>
                          <a:latin typeface="Arial" panose="020B0604020202020204" pitchFamily="34" charset="0"/>
                          <a:ea typeface="Times New Roman" panose="02020603050405020304" pitchFamily="18" charset="0"/>
                        </a:rPr>
                        <a:t>(WP 5A)</a:t>
                      </a:r>
                      <a:r>
                        <a:rPr lang="en-GB" sz="1100" dirty="0">
                          <a:solidFill>
                            <a:srgbClr val="000000"/>
                          </a:solidFill>
                          <a:effectLst/>
                          <a:latin typeface="Arial" panose="020B0604020202020204" pitchFamily="34" charset="0"/>
                          <a:ea typeface="Times New Roman" panose="02020603050405020304" pitchFamily="18" charset="0"/>
                        </a:rPr>
                        <a:t>;</a:t>
                      </a:r>
                      <a:r>
                        <a:rPr lang="en-GB" sz="1100" dirty="0">
                          <a:solidFill>
                            <a:srgbClr val="0000CC"/>
                          </a:solidFill>
                          <a:effectLst/>
                          <a:latin typeface="Arial" panose="020B0604020202020204" pitchFamily="34" charset="0"/>
                          <a:ea typeface="Times New Roman" panose="02020603050405020304" pitchFamily="18" charset="0"/>
                        </a:rPr>
                        <a:t> </a:t>
                      </a:r>
                      <a:r>
                        <a:rPr lang="en-CA" sz="1100" u="sng" dirty="0">
                          <a:solidFill>
                            <a:srgbClr val="0000CC"/>
                          </a:solidFill>
                          <a:effectLst/>
                          <a:latin typeface="Arial" panose="020B0604020202020204" pitchFamily="34" charset="0"/>
                          <a:ea typeface="Times New Roman" panose="02020603050405020304" pitchFamily="18" charset="0"/>
                          <a:hlinkClick r:id="rId24">
                            <a:extLst>
                              <a:ext uri="{A12FA001-AC4F-418D-AE19-62706E023703}">
                                <ahyp:hlinkClr xmlns:ahyp="http://schemas.microsoft.com/office/drawing/2018/hyperlinkcolor" val="tx"/>
                              </a:ext>
                            </a:extLst>
                          </a:hlinkClick>
                        </a:rPr>
                        <a:t>819</a:t>
                      </a:r>
                      <a:r>
                        <a:rPr lang="en-GB" sz="1100" dirty="0">
                          <a:solidFill>
                            <a:srgbClr val="0000CC"/>
                          </a:solidFill>
                          <a:effectLst/>
                          <a:latin typeface="Arial" panose="020B0604020202020204" pitchFamily="34" charset="0"/>
                          <a:ea typeface="Times New Roman" panose="02020603050405020304" pitchFamily="18" charset="0"/>
                        </a:rPr>
                        <a:t> </a:t>
                      </a:r>
                      <a:r>
                        <a:rPr lang="en-GB" sz="1100" dirty="0">
                          <a:solidFill>
                            <a:srgbClr val="000000"/>
                          </a:solidFill>
                          <a:effectLst/>
                          <a:latin typeface="Arial" panose="020B0604020202020204" pitchFamily="34" charset="0"/>
                          <a:ea typeface="Times New Roman" panose="02020603050405020304" pitchFamily="18" charset="0"/>
                        </a:rPr>
                        <a:t>(China)</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19114135"/>
                  </a:ext>
                </a:extLst>
              </a:tr>
              <a:tr h="208179">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100" b="1">
                          <a:solidFill>
                            <a:srgbClr val="000000"/>
                          </a:solidFill>
                          <a:effectLst/>
                          <a:latin typeface="Arial" panose="020B0604020202020204" pitchFamily="34" charset="0"/>
                          <a:ea typeface="Times New Roman" panose="02020603050405020304" pitchFamily="18" charset="0"/>
                        </a:rPr>
                        <a:t>RLAN characteristics</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119380" marR="0" indent="-119380" hangingPunct="0">
                        <a:spcBef>
                          <a:spcPts val="100"/>
                        </a:spcBef>
                        <a:spcAft>
                          <a:spcPts val="100"/>
                        </a:spcAft>
                        <a:tabLst>
                          <a:tab pos="720090" algn="l"/>
                          <a:tab pos="1188085" algn="l"/>
                          <a:tab pos="1440180" algn="l"/>
                          <a:tab pos="720090" algn="l"/>
                          <a:tab pos="1188085" algn="l"/>
                          <a:tab pos="1383030" algn="l"/>
                          <a:tab pos="1440180" algn="l"/>
                        </a:tabLst>
                      </a:pPr>
                      <a:r>
                        <a:rPr lang="en-CA" sz="1100" i="1" dirty="0">
                          <a:solidFill>
                            <a:srgbClr val="000000"/>
                          </a:solidFill>
                          <a:effectLst/>
                          <a:latin typeface="Arial" panose="020B0604020202020204" pitchFamily="34" charset="0"/>
                          <a:ea typeface="Times New Roman" panose="02020603050405020304" pitchFamily="18" charset="0"/>
                        </a:rPr>
                        <a:t>Support WG 4 with characteristics for sharing &amp; coexistence studies</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extLst>
                  <a:ext uri="{0D108BD9-81ED-4DB2-BD59-A6C34878D82A}">
                    <a16:rowId xmlns:a16="http://schemas.microsoft.com/office/drawing/2014/main" val="1736197800"/>
                  </a:ext>
                </a:extLst>
              </a:tr>
            </a:tbl>
          </a:graphicData>
        </a:graphic>
      </p:graphicFrame>
      <p:graphicFrame>
        <p:nvGraphicFramePr>
          <p:cNvPr id="12" name="Content Placeholder 6">
            <a:extLst>
              <a:ext uri="{FF2B5EF4-FFF2-40B4-BE49-F238E27FC236}">
                <a16:creationId xmlns:a16="http://schemas.microsoft.com/office/drawing/2014/main" id="{686AA66B-7198-CBDF-5C5C-2B0A38792DFC}"/>
              </a:ext>
            </a:extLst>
          </p:cNvPr>
          <p:cNvGraphicFramePr>
            <a:graphicFrameLocks/>
          </p:cNvGraphicFramePr>
          <p:nvPr>
            <p:extLst>
              <p:ext uri="{D42A27DB-BD31-4B8C-83A1-F6EECF244321}">
                <p14:modId xmlns:p14="http://schemas.microsoft.com/office/powerpoint/2010/main" val="3178369194"/>
              </p:ext>
            </p:extLst>
          </p:nvPr>
        </p:nvGraphicFramePr>
        <p:xfrm>
          <a:off x="1000387" y="3352800"/>
          <a:ext cx="10264805" cy="2806222"/>
        </p:xfrm>
        <a:graphic>
          <a:graphicData uri="http://schemas.openxmlformats.org/drawingml/2006/table">
            <a:tbl>
              <a:tblPr>
                <a:tableStyleId>{616DA210-FB5B-4158-B5E0-FEB733F419BA}</a:tableStyleId>
              </a:tblPr>
              <a:tblGrid>
                <a:gridCol w="447413">
                  <a:extLst>
                    <a:ext uri="{9D8B030D-6E8A-4147-A177-3AD203B41FA5}">
                      <a16:colId xmlns:a16="http://schemas.microsoft.com/office/drawing/2014/main" val="2667662809"/>
                    </a:ext>
                  </a:extLst>
                </a:gridCol>
                <a:gridCol w="6705600">
                  <a:extLst>
                    <a:ext uri="{9D8B030D-6E8A-4147-A177-3AD203B41FA5}">
                      <a16:colId xmlns:a16="http://schemas.microsoft.com/office/drawing/2014/main" val="833267010"/>
                    </a:ext>
                  </a:extLst>
                </a:gridCol>
                <a:gridCol w="3111792">
                  <a:extLst>
                    <a:ext uri="{9D8B030D-6E8A-4147-A177-3AD203B41FA5}">
                      <a16:colId xmlns:a16="http://schemas.microsoft.com/office/drawing/2014/main" val="1736228486"/>
                    </a:ext>
                  </a:extLst>
                </a:gridCol>
              </a:tblGrid>
              <a:tr h="96022">
                <a:tc>
                  <a:txBody>
                    <a:bodyPr/>
                    <a:lstStyle/>
                    <a:p>
                      <a:r>
                        <a:rPr lang="en-US" sz="1100" b="1" dirty="0">
                          <a:solidFill>
                            <a:srgbClr val="0000CC"/>
                          </a:solidFill>
                          <a:hlinkClick r:id="rId25">
                            <a:extLst>
                              <a:ext uri="{A12FA001-AC4F-418D-AE19-62706E023703}">
                                <ahyp:hlinkClr xmlns:ahyp="http://schemas.microsoft.com/office/drawing/2018/hyperlinkcolor" val="tx"/>
                              </a:ext>
                            </a:extLst>
                          </a:hlinkClick>
                        </a:rPr>
                        <a:t>[ 825 ]</a:t>
                      </a:r>
                      <a:endParaRPr lang="en-US" sz="1100" dirty="0">
                        <a:solidFill>
                          <a:srgbClr val="0000CC"/>
                        </a:solidFill>
                      </a:endParaRPr>
                    </a:p>
                  </a:txBody>
                  <a:tcPr marL="873" marR="873" marT="873" marB="873"/>
                </a:tc>
                <a:tc>
                  <a:txBody>
                    <a:bodyPr/>
                    <a:lstStyle/>
                    <a:p>
                      <a:pPr marL="182880" lvl="1"/>
                      <a:r>
                        <a:rPr lang="en-US" sz="1200" dirty="0"/>
                        <a:t>Completion of the preliminary draft revision of Recommendation ITU-R M.1450-5 - Characteristics of broadband radio local area networks    </a:t>
                      </a:r>
                    </a:p>
                  </a:txBody>
                  <a:tcPr marL="873" marR="873" marT="873" marB="873"/>
                </a:tc>
                <a:tc>
                  <a:txBody>
                    <a:bodyPr/>
                    <a:lstStyle/>
                    <a:p>
                      <a:r>
                        <a:rPr lang="en-US" sz="1100" dirty="0">
                          <a:solidFill>
                            <a:srgbClr val="0000CC"/>
                          </a:solidFill>
                          <a:hlinkClick r:id="rId26">
                            <a:extLst>
                              <a:ext uri="{A12FA001-AC4F-418D-AE19-62706E023703}">
                                <ahyp:hlinkClr xmlns:ahyp="http://schemas.microsoft.com/office/drawing/2018/hyperlinkcolor" val="tx"/>
                              </a:ext>
                            </a:extLst>
                          </a:hlinkClick>
                        </a:rPr>
                        <a:t>Mexico</a:t>
                      </a:r>
                      <a:r>
                        <a:rPr lang="en-US" sz="1100" dirty="0">
                          <a:solidFill>
                            <a:srgbClr val="0000CC"/>
                          </a:solidFill>
                        </a:rPr>
                        <a:t>  </a:t>
                      </a:r>
                    </a:p>
                  </a:txBody>
                  <a:tcPr marL="873" marR="873" marT="873" marB="873"/>
                </a:tc>
                <a:extLst>
                  <a:ext uri="{0D108BD9-81ED-4DB2-BD59-A6C34878D82A}">
                    <a16:rowId xmlns:a16="http://schemas.microsoft.com/office/drawing/2014/main" val="1202872708"/>
                  </a:ext>
                </a:extLst>
              </a:tr>
              <a:tr h="96022">
                <a:tc>
                  <a:txBody>
                    <a:bodyPr/>
                    <a:lstStyle/>
                    <a:p>
                      <a:r>
                        <a:rPr lang="en-US" sz="1100" b="1" dirty="0">
                          <a:solidFill>
                            <a:srgbClr val="0000CC"/>
                          </a:solidFill>
                          <a:hlinkClick r:id="rId27">
                            <a:extLst>
                              <a:ext uri="{A12FA001-AC4F-418D-AE19-62706E023703}">
                                <ahyp:hlinkClr xmlns:ahyp="http://schemas.microsoft.com/office/drawing/2018/hyperlinkcolor" val="tx"/>
                              </a:ext>
                            </a:extLst>
                          </a:hlinkClick>
                        </a:rPr>
                        <a:t>[ 819 ]</a:t>
                      </a:r>
                      <a:endParaRPr lang="en-US" sz="1100" dirty="0">
                        <a:solidFill>
                          <a:srgbClr val="0000CC"/>
                        </a:solidFill>
                      </a:endParaRPr>
                    </a:p>
                  </a:txBody>
                  <a:tcPr marL="873" marR="873" marT="873" marB="873"/>
                </a:tc>
                <a:tc>
                  <a:txBody>
                    <a:bodyPr/>
                    <a:lstStyle/>
                    <a:p>
                      <a:pPr marL="182880" lvl="1"/>
                      <a:r>
                        <a:rPr lang="en-US" sz="1200" dirty="0"/>
                        <a:t>Proposal on upgrade the working document towards a preliminary draft revision of Recommendation ITU-R F.1763-1    </a:t>
                      </a:r>
                    </a:p>
                  </a:txBody>
                  <a:tcPr marL="873" marR="873" marT="873" marB="873"/>
                </a:tc>
                <a:tc>
                  <a:txBody>
                    <a:bodyPr/>
                    <a:lstStyle/>
                    <a:p>
                      <a:r>
                        <a:rPr lang="en-US" sz="1100" dirty="0">
                          <a:solidFill>
                            <a:srgbClr val="0000CC"/>
                          </a:solidFill>
                          <a:hlinkClick r:id="rId28">
                            <a:extLst>
                              <a:ext uri="{A12FA001-AC4F-418D-AE19-62706E023703}">
                                <ahyp:hlinkClr xmlns:ahyp="http://schemas.microsoft.com/office/drawing/2018/hyperlinkcolor" val="tx"/>
                              </a:ext>
                            </a:extLst>
                          </a:hlinkClick>
                        </a:rPr>
                        <a:t>China (People's Republic of)</a:t>
                      </a:r>
                      <a:r>
                        <a:rPr lang="en-US" sz="1100" dirty="0">
                          <a:solidFill>
                            <a:srgbClr val="0000CC"/>
                          </a:solidFill>
                        </a:rPr>
                        <a:t>  </a:t>
                      </a:r>
                    </a:p>
                  </a:txBody>
                  <a:tcPr marL="873" marR="873" marT="873" marB="873"/>
                </a:tc>
                <a:extLst>
                  <a:ext uri="{0D108BD9-81ED-4DB2-BD59-A6C34878D82A}">
                    <a16:rowId xmlns:a16="http://schemas.microsoft.com/office/drawing/2014/main" val="3380175807"/>
                  </a:ext>
                </a:extLst>
              </a:tr>
              <a:tr h="96022">
                <a:tc>
                  <a:txBody>
                    <a:bodyPr/>
                    <a:lstStyle/>
                    <a:p>
                      <a:r>
                        <a:rPr lang="en-US" sz="1100" b="1" dirty="0">
                          <a:solidFill>
                            <a:srgbClr val="0000CC"/>
                          </a:solidFill>
                          <a:hlinkClick r:id="rId29">
                            <a:extLst>
                              <a:ext uri="{A12FA001-AC4F-418D-AE19-62706E023703}">
                                <ahyp:hlinkClr xmlns:ahyp="http://schemas.microsoft.com/office/drawing/2018/hyperlinkcolor" val="tx"/>
                              </a:ext>
                            </a:extLst>
                          </a:hlinkClick>
                        </a:rPr>
                        <a:t>[ 817 ]</a:t>
                      </a:r>
                      <a:r>
                        <a:rPr lang="en-US" sz="1100" dirty="0">
                          <a:solidFill>
                            <a:srgbClr val="0000CC"/>
                          </a:solidFill>
                        </a:rPr>
                        <a:t> </a:t>
                      </a:r>
                    </a:p>
                  </a:txBody>
                  <a:tcPr marL="873" marR="873" marT="873" marB="873"/>
                </a:tc>
                <a:tc>
                  <a:txBody>
                    <a:bodyPr/>
                    <a:lstStyle/>
                    <a:p>
                      <a:pPr marL="182880" lvl="1"/>
                      <a:r>
                        <a:rPr lang="en-US" sz="1200" dirty="0"/>
                        <a:t>Proposal on the modification of the working document towards a preliminary draft revision of Recommendation ITU-R M.1450-5    </a:t>
                      </a:r>
                    </a:p>
                  </a:txBody>
                  <a:tcPr marL="873" marR="873" marT="873" marB="873"/>
                </a:tc>
                <a:tc>
                  <a:txBody>
                    <a:bodyPr/>
                    <a:lstStyle/>
                    <a:p>
                      <a:r>
                        <a:rPr lang="en-US" sz="1100" dirty="0">
                          <a:solidFill>
                            <a:srgbClr val="0000CC"/>
                          </a:solidFill>
                          <a:hlinkClick r:id="rId28">
                            <a:extLst>
                              <a:ext uri="{A12FA001-AC4F-418D-AE19-62706E023703}">
                                <ahyp:hlinkClr xmlns:ahyp="http://schemas.microsoft.com/office/drawing/2018/hyperlinkcolor" val="tx"/>
                              </a:ext>
                            </a:extLst>
                          </a:hlinkClick>
                        </a:rPr>
                        <a:t>China (People's Republic of)</a:t>
                      </a:r>
                      <a:r>
                        <a:rPr lang="en-US" sz="1100" dirty="0">
                          <a:solidFill>
                            <a:srgbClr val="0000CC"/>
                          </a:solidFill>
                        </a:rPr>
                        <a:t>  </a:t>
                      </a:r>
                    </a:p>
                  </a:txBody>
                  <a:tcPr marL="873" marR="873" marT="873" marB="873"/>
                </a:tc>
                <a:extLst>
                  <a:ext uri="{0D108BD9-81ED-4DB2-BD59-A6C34878D82A}">
                    <a16:rowId xmlns:a16="http://schemas.microsoft.com/office/drawing/2014/main" val="2164188679"/>
                  </a:ext>
                </a:extLst>
              </a:tr>
              <a:tr h="96022">
                <a:tc>
                  <a:txBody>
                    <a:bodyPr/>
                    <a:lstStyle/>
                    <a:p>
                      <a:r>
                        <a:rPr lang="en-US" sz="1100" b="1" dirty="0">
                          <a:solidFill>
                            <a:srgbClr val="0000CC"/>
                          </a:solidFill>
                          <a:hlinkClick r:id="rId30">
                            <a:extLst>
                              <a:ext uri="{A12FA001-AC4F-418D-AE19-62706E023703}">
                                <ahyp:hlinkClr xmlns:ahyp="http://schemas.microsoft.com/office/drawing/2018/hyperlinkcolor" val="tx"/>
                              </a:ext>
                            </a:extLst>
                          </a:hlinkClick>
                        </a:rPr>
                        <a:t>[ 799 ]</a:t>
                      </a:r>
                      <a:endParaRPr lang="en-US" sz="1100" dirty="0">
                        <a:solidFill>
                          <a:srgbClr val="0000CC"/>
                        </a:solidFill>
                      </a:endParaRPr>
                    </a:p>
                  </a:txBody>
                  <a:tcPr marL="873" marR="873" marT="873" marB="873"/>
                </a:tc>
                <a:tc>
                  <a:txBody>
                    <a:bodyPr/>
                    <a:lstStyle/>
                    <a:p>
                      <a:pPr marL="182880" lvl="1"/>
                      <a:r>
                        <a:rPr lang="en-US" sz="1200" dirty="0"/>
                        <a:t>IEEE 802'S views on Annex 17 to Document 5A/597    </a:t>
                      </a:r>
                    </a:p>
                  </a:txBody>
                  <a:tcPr marL="873" marR="873" marT="873" marB="873"/>
                </a:tc>
                <a:tc>
                  <a:txBody>
                    <a:bodyPr/>
                    <a:lstStyle/>
                    <a:p>
                      <a:r>
                        <a:rPr lang="en-US" sz="1100" dirty="0">
                          <a:solidFill>
                            <a:srgbClr val="0000CC"/>
                          </a:solidFill>
                          <a:hlinkClick r:id="rId31">
                            <a:extLst>
                              <a:ext uri="{A12FA001-AC4F-418D-AE19-62706E023703}">
                                <ahyp:hlinkClr xmlns:ahyp="http://schemas.microsoft.com/office/drawing/2018/hyperlinkcolor" val="tx"/>
                              </a:ext>
                            </a:extLst>
                          </a:hlinkClick>
                        </a:rPr>
                        <a:t>Institute of Electrical and Electronics Engineers, Inc.</a:t>
                      </a:r>
                      <a:r>
                        <a:rPr lang="en-US" sz="1100" dirty="0">
                          <a:solidFill>
                            <a:srgbClr val="0000CC"/>
                          </a:solidFill>
                        </a:rPr>
                        <a:t>  </a:t>
                      </a:r>
                    </a:p>
                  </a:txBody>
                  <a:tcPr marL="873" marR="873" marT="873" marB="873"/>
                </a:tc>
                <a:extLst>
                  <a:ext uri="{0D108BD9-81ED-4DB2-BD59-A6C34878D82A}">
                    <a16:rowId xmlns:a16="http://schemas.microsoft.com/office/drawing/2014/main" val="2764902554"/>
                  </a:ext>
                </a:extLst>
              </a:tr>
              <a:tr h="148252">
                <a:tc>
                  <a:txBody>
                    <a:bodyPr/>
                    <a:lstStyle/>
                    <a:p>
                      <a:r>
                        <a:rPr lang="en-US" sz="1100" b="1" dirty="0">
                          <a:solidFill>
                            <a:srgbClr val="0000CC"/>
                          </a:solidFill>
                          <a:hlinkClick r:id="rId32">
                            <a:extLst>
                              <a:ext uri="{A12FA001-AC4F-418D-AE19-62706E023703}">
                                <ahyp:hlinkClr xmlns:ahyp="http://schemas.microsoft.com/office/drawing/2018/hyperlinkcolor" val="tx"/>
                              </a:ext>
                            </a:extLst>
                          </a:hlinkClick>
                        </a:rPr>
                        <a:t>[ 798 ]</a:t>
                      </a:r>
                      <a:endParaRPr lang="en-US" sz="1100" dirty="0">
                        <a:solidFill>
                          <a:srgbClr val="0000CC"/>
                        </a:solidFill>
                      </a:endParaRPr>
                    </a:p>
                  </a:txBody>
                  <a:tcPr marL="873" marR="873" marT="873" marB="873"/>
                </a:tc>
                <a:tc>
                  <a:txBody>
                    <a:bodyPr/>
                    <a:lstStyle/>
                    <a:p>
                      <a:pPr marL="182880" lvl="1"/>
                      <a:r>
                        <a:rPr lang="en-US" sz="1200" dirty="0"/>
                        <a:t>Proposed modification to Annex 10 to Document 5A/769 (Recommendation ITU-R M.1801-2)    </a:t>
                      </a:r>
                    </a:p>
                  </a:txBody>
                  <a:tcPr marL="873" marR="873" marT="873" marB="873"/>
                </a:tc>
                <a:tc>
                  <a:txBody>
                    <a:bodyPr/>
                    <a:lstStyle/>
                    <a:p>
                      <a:r>
                        <a:rPr lang="en-US" sz="1100" dirty="0">
                          <a:solidFill>
                            <a:srgbClr val="0000CC"/>
                          </a:solidFill>
                          <a:hlinkClick r:id="rId31">
                            <a:extLst>
                              <a:ext uri="{A12FA001-AC4F-418D-AE19-62706E023703}">
                                <ahyp:hlinkClr xmlns:ahyp="http://schemas.microsoft.com/office/drawing/2018/hyperlinkcolor" val="tx"/>
                              </a:ext>
                            </a:extLst>
                          </a:hlinkClick>
                        </a:rPr>
                        <a:t>Institute of Electrical and Electronics Engineers, Inc.</a:t>
                      </a:r>
                      <a:r>
                        <a:rPr lang="en-US" sz="1100" dirty="0">
                          <a:solidFill>
                            <a:srgbClr val="0000CC"/>
                          </a:solidFill>
                        </a:rPr>
                        <a:t>  </a:t>
                      </a:r>
                    </a:p>
                  </a:txBody>
                  <a:tcPr marL="873" marR="873" marT="873" marB="873"/>
                </a:tc>
                <a:extLst>
                  <a:ext uri="{0D108BD9-81ED-4DB2-BD59-A6C34878D82A}">
                    <a16:rowId xmlns:a16="http://schemas.microsoft.com/office/drawing/2014/main" val="2061755569"/>
                  </a:ext>
                </a:extLst>
              </a:tr>
              <a:tr h="96022">
                <a:tc>
                  <a:txBody>
                    <a:bodyPr/>
                    <a:lstStyle/>
                    <a:p>
                      <a:r>
                        <a:rPr lang="en-US" sz="1100" b="1" dirty="0">
                          <a:solidFill>
                            <a:srgbClr val="0000CC"/>
                          </a:solidFill>
                          <a:hlinkClick r:id="rId33">
                            <a:extLst>
                              <a:ext uri="{A12FA001-AC4F-418D-AE19-62706E023703}">
                                <ahyp:hlinkClr xmlns:ahyp="http://schemas.microsoft.com/office/drawing/2018/hyperlinkcolor" val="tx"/>
                              </a:ext>
                            </a:extLst>
                          </a:hlinkClick>
                        </a:rPr>
                        <a:t>[ 797 ]</a:t>
                      </a:r>
                      <a:endParaRPr lang="en-US" sz="1100" dirty="0">
                        <a:solidFill>
                          <a:srgbClr val="0000CC"/>
                        </a:solidFill>
                      </a:endParaRPr>
                    </a:p>
                  </a:txBody>
                  <a:tcPr marL="873" marR="873" marT="873" marB="873"/>
                </a:tc>
                <a:tc>
                  <a:txBody>
                    <a:bodyPr/>
                    <a:lstStyle/>
                    <a:p>
                      <a:pPr marL="182880" lvl="1"/>
                      <a:r>
                        <a:rPr lang="en-US" sz="1200" dirty="0"/>
                        <a:t>Proposed modification to Annex 9 to Document 5A/769 (Recommendation ITU-R M.1450-5)    </a:t>
                      </a:r>
                    </a:p>
                  </a:txBody>
                  <a:tcPr marL="873" marR="873" marT="873" marB="873"/>
                </a:tc>
                <a:tc>
                  <a:txBody>
                    <a:bodyPr/>
                    <a:lstStyle/>
                    <a:p>
                      <a:r>
                        <a:rPr lang="en-US" sz="1100" dirty="0">
                          <a:solidFill>
                            <a:srgbClr val="0000CC"/>
                          </a:solidFill>
                          <a:hlinkClick r:id="rId31">
                            <a:extLst>
                              <a:ext uri="{A12FA001-AC4F-418D-AE19-62706E023703}">
                                <ahyp:hlinkClr xmlns:ahyp="http://schemas.microsoft.com/office/drawing/2018/hyperlinkcolor" val="tx"/>
                              </a:ext>
                            </a:extLst>
                          </a:hlinkClick>
                        </a:rPr>
                        <a:t>Institute of Electrical and Electronics Engineers, Inc.</a:t>
                      </a:r>
                      <a:r>
                        <a:rPr lang="en-US" sz="1100" dirty="0">
                          <a:solidFill>
                            <a:srgbClr val="0000CC"/>
                          </a:solidFill>
                        </a:rPr>
                        <a:t>  </a:t>
                      </a:r>
                    </a:p>
                  </a:txBody>
                  <a:tcPr marL="873" marR="873" marT="873" marB="873"/>
                </a:tc>
                <a:extLst>
                  <a:ext uri="{0D108BD9-81ED-4DB2-BD59-A6C34878D82A}">
                    <a16:rowId xmlns:a16="http://schemas.microsoft.com/office/drawing/2014/main" val="4233970928"/>
                  </a:ext>
                </a:extLst>
              </a:tr>
              <a:tr h="133732">
                <a:tc>
                  <a:txBody>
                    <a:bodyPr/>
                    <a:lstStyle/>
                    <a:p>
                      <a:r>
                        <a:rPr lang="en-US" sz="1100" b="1" dirty="0">
                          <a:solidFill>
                            <a:srgbClr val="0000CC"/>
                          </a:solidFill>
                          <a:hlinkClick r:id="rId34">
                            <a:extLst>
                              <a:ext uri="{A12FA001-AC4F-418D-AE19-62706E023703}">
                                <ahyp:hlinkClr xmlns:ahyp="http://schemas.microsoft.com/office/drawing/2018/hyperlinkcolor" val="tx"/>
                              </a:ext>
                            </a:extLst>
                          </a:hlinkClick>
                        </a:rPr>
                        <a:t>[ 792 ]</a:t>
                      </a:r>
                      <a:endParaRPr lang="en-US" sz="1100" dirty="0">
                        <a:solidFill>
                          <a:srgbClr val="0000CC"/>
                        </a:solidFill>
                      </a:endParaRPr>
                    </a:p>
                  </a:txBody>
                  <a:tcPr marL="873" marR="873" marT="873" marB="873"/>
                </a:tc>
                <a:tc>
                  <a:txBody>
                    <a:bodyPr/>
                    <a:lstStyle/>
                    <a:p>
                      <a:pPr marL="182880" lvl="1"/>
                      <a:r>
                        <a:rPr lang="en-US" sz="1200" dirty="0" err="1"/>
                        <a:t>Completation</a:t>
                      </a:r>
                      <a:r>
                        <a:rPr lang="en-US" sz="1200" dirty="0"/>
                        <a:t> of the preliminary draft revision of Recommendation ITU-R M.1801-2 - Radio interface standards for broadband wireless access systems, including mobile and nomadic applications, in the mobile service    </a:t>
                      </a:r>
                    </a:p>
                  </a:txBody>
                  <a:tcPr marL="873" marR="873" marT="873" marB="873"/>
                </a:tc>
                <a:tc>
                  <a:txBody>
                    <a:bodyPr/>
                    <a:lstStyle/>
                    <a:p>
                      <a:r>
                        <a:rPr lang="en-US" sz="1100" dirty="0">
                          <a:solidFill>
                            <a:srgbClr val="0000CC"/>
                          </a:solidFill>
                          <a:hlinkClick r:id="rId35">
                            <a:extLst>
                              <a:ext uri="{A12FA001-AC4F-418D-AE19-62706E023703}">
                                <ahyp:hlinkClr xmlns:ahyp="http://schemas.microsoft.com/office/drawing/2018/hyperlinkcolor" val="tx"/>
                              </a:ext>
                            </a:extLst>
                          </a:hlinkClick>
                        </a:rPr>
                        <a:t>Canada</a:t>
                      </a:r>
                      <a:r>
                        <a:rPr lang="en-US" sz="1100" dirty="0">
                          <a:solidFill>
                            <a:srgbClr val="0000CC"/>
                          </a:solidFill>
                        </a:rPr>
                        <a:t>  </a:t>
                      </a:r>
                    </a:p>
                  </a:txBody>
                  <a:tcPr marL="873" marR="873" marT="873" marB="873"/>
                </a:tc>
                <a:extLst>
                  <a:ext uri="{0D108BD9-81ED-4DB2-BD59-A6C34878D82A}">
                    <a16:rowId xmlns:a16="http://schemas.microsoft.com/office/drawing/2014/main" val="271098716"/>
                  </a:ext>
                </a:extLst>
              </a:tr>
              <a:tr h="133732">
                <a:tc>
                  <a:txBody>
                    <a:bodyPr/>
                    <a:lstStyle/>
                    <a:p>
                      <a:r>
                        <a:rPr lang="en-US" sz="1100" b="1" dirty="0">
                          <a:solidFill>
                            <a:srgbClr val="0000CC"/>
                          </a:solidFill>
                          <a:hlinkClick r:id="rId36">
                            <a:extLst>
                              <a:ext uri="{A12FA001-AC4F-418D-AE19-62706E023703}">
                                <ahyp:hlinkClr xmlns:ahyp="http://schemas.microsoft.com/office/drawing/2018/hyperlinkcolor" val="tx"/>
                              </a:ext>
                            </a:extLst>
                          </a:hlinkClick>
                        </a:rPr>
                        <a:t>[ 791</a:t>
                      </a:r>
                      <a:r>
                        <a:rPr lang="en-US" sz="1100" b="1" dirty="0">
                          <a:solidFill>
                            <a:srgbClr val="0000CC"/>
                          </a:solidFill>
                          <a:hlinkClick r:id="rId36">
                            <a:extLst>
                              <a:ext uri="{A12FA001-AC4F-418D-AE19-62706E023703}">
                                <ahyp:hlinkClr xmlns:ahyp="http://schemas.microsoft.com/office/drawing/2018/hyperlinkcolor" val="tx"/>
                              </a:ext>
                            </a:extLst>
                          </a:hlinkClick>
                        </a:rPr>
                        <a:t> </a:t>
                      </a:r>
                      <a:r>
                        <a:rPr lang="en-US" sz="1100" b="1" dirty="0">
                          <a:solidFill>
                            <a:srgbClr val="0000CC"/>
                          </a:solidFill>
                          <a:hlinkClick r:id="rId36">
                            <a:extLst>
                              <a:ext uri="{A12FA001-AC4F-418D-AE19-62706E023703}">
                                <ahyp:hlinkClr xmlns:ahyp="http://schemas.microsoft.com/office/drawing/2018/hyperlinkcolor" val="tx"/>
                              </a:ext>
                            </a:extLst>
                          </a:hlinkClick>
                        </a:rPr>
                        <a:t>]</a:t>
                      </a:r>
                      <a:endParaRPr lang="en-US" sz="1100" dirty="0">
                        <a:solidFill>
                          <a:srgbClr val="0000CC"/>
                        </a:solidFill>
                      </a:endParaRPr>
                    </a:p>
                  </a:txBody>
                  <a:tcPr marL="12700" marR="12700" marT="12700" marB="12700"/>
                </a:tc>
                <a:tc>
                  <a:txBody>
                    <a:bodyPr/>
                    <a:lstStyle/>
                    <a:p>
                      <a:pPr marL="182880" lvl="1"/>
                      <a:r>
                        <a:rPr lang="en-US" sz="1200" dirty="0" err="1"/>
                        <a:t>Completation</a:t>
                      </a:r>
                      <a:r>
                        <a:rPr lang="en-US" sz="1200" dirty="0"/>
                        <a:t> of the preliminary draft revision of Recommendation ITU-R M.1450-5 - Characteristics of broadband radio local area networks    </a:t>
                      </a:r>
                    </a:p>
                  </a:txBody>
                  <a:tcPr marL="12700" marR="12700" marT="12700" marB="12700"/>
                </a:tc>
                <a:tc>
                  <a:txBody>
                    <a:bodyPr/>
                    <a:lstStyle/>
                    <a:p>
                      <a:r>
                        <a:rPr lang="en-US" sz="1100" dirty="0">
                          <a:solidFill>
                            <a:srgbClr val="0000CC"/>
                          </a:solidFill>
                          <a:hlinkClick r:id="rId35">
                            <a:extLst>
                              <a:ext uri="{A12FA001-AC4F-418D-AE19-62706E023703}">
                                <ahyp:hlinkClr xmlns:ahyp="http://schemas.microsoft.com/office/drawing/2018/hyperlinkcolor" val="tx"/>
                              </a:ext>
                            </a:extLst>
                          </a:hlinkClick>
                        </a:rPr>
                        <a:t>Canada</a:t>
                      </a:r>
                      <a:endParaRPr lang="en-US" sz="1100" dirty="0">
                        <a:solidFill>
                          <a:srgbClr val="0000CC"/>
                        </a:solidFill>
                      </a:endParaRPr>
                    </a:p>
                  </a:txBody>
                  <a:tcPr marL="12700" marR="12700" marT="12700" marB="12700"/>
                </a:tc>
                <a:extLst>
                  <a:ext uri="{0D108BD9-81ED-4DB2-BD59-A6C34878D82A}">
                    <a16:rowId xmlns:a16="http://schemas.microsoft.com/office/drawing/2014/main" val="702719908"/>
                  </a:ext>
                </a:extLst>
              </a:tr>
              <a:tr h="133732">
                <a:tc>
                  <a:txBody>
                    <a:bodyPr/>
                    <a:lstStyle/>
                    <a:p>
                      <a:r>
                        <a:rPr lang="en-US" sz="1100" b="1" dirty="0">
                          <a:solidFill>
                            <a:srgbClr val="0000CC"/>
                          </a:solidFill>
                          <a:hlinkClick r:id="rId37">
                            <a:extLst>
                              <a:ext uri="{A12FA001-AC4F-418D-AE19-62706E023703}">
                                <ahyp:hlinkClr xmlns:ahyp="http://schemas.microsoft.com/office/drawing/2018/hyperlinkcolor" val="tx"/>
                              </a:ext>
                            </a:extLst>
                          </a:hlinkClick>
                        </a:rPr>
                        <a:t>[ 779 ]</a:t>
                      </a:r>
                      <a:endParaRPr lang="en-US" sz="1100" dirty="0">
                        <a:solidFill>
                          <a:srgbClr val="0000CC"/>
                        </a:solidFill>
                      </a:endParaRPr>
                    </a:p>
                  </a:txBody>
                  <a:tcPr marL="12700" marR="12700" marT="12700" marB="12700"/>
                </a:tc>
                <a:tc>
                  <a:txBody>
                    <a:bodyPr/>
                    <a:lstStyle/>
                    <a:p>
                      <a:pPr marL="182880" lvl="1"/>
                      <a:r>
                        <a:rPr lang="en-US" sz="1200" dirty="0"/>
                        <a:t>Reply liaison statement to Working Party 5A - Update of Recommendation ITU-R M.1801    </a:t>
                      </a:r>
                    </a:p>
                  </a:txBody>
                  <a:tcPr marL="12700" marR="12700" marT="12700" marB="12700"/>
                </a:tc>
                <a:tc>
                  <a:txBody>
                    <a:bodyPr/>
                    <a:lstStyle/>
                    <a:p>
                      <a:r>
                        <a:rPr lang="en-US" sz="1100" dirty="0">
                          <a:solidFill>
                            <a:srgbClr val="0000CC"/>
                          </a:solidFill>
                          <a:hlinkClick r:id="rId38">
                            <a:extLst>
                              <a:ext uri="{A12FA001-AC4F-418D-AE19-62706E023703}">
                                <ahyp:hlinkClr xmlns:ahyp="http://schemas.microsoft.com/office/drawing/2018/hyperlinkcolor" val="tx"/>
                              </a:ext>
                            </a:extLst>
                          </a:hlinkClick>
                        </a:rPr>
                        <a:t>WP 5D</a:t>
                      </a:r>
                      <a:r>
                        <a:rPr lang="en-US" sz="1100" dirty="0">
                          <a:solidFill>
                            <a:srgbClr val="0000CC"/>
                          </a:solidFill>
                        </a:rPr>
                        <a:t> </a:t>
                      </a:r>
                    </a:p>
                  </a:txBody>
                  <a:tcPr marL="12700" marR="12700" marT="12700" marB="12700"/>
                </a:tc>
                <a:extLst>
                  <a:ext uri="{0D108BD9-81ED-4DB2-BD59-A6C34878D82A}">
                    <a16:rowId xmlns:a16="http://schemas.microsoft.com/office/drawing/2014/main" val="4035643049"/>
                  </a:ext>
                </a:extLst>
              </a:tr>
            </a:tbl>
          </a:graphicData>
        </a:graphic>
      </p:graphicFrame>
    </p:spTree>
    <p:extLst>
      <p:ext uri="{BB962C8B-B14F-4D97-AF65-F5344CB8AC3E}">
        <p14:creationId xmlns:p14="http://schemas.microsoft.com/office/powerpoint/2010/main" val="338831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382587"/>
          </a:xfrm>
        </p:spPr>
        <p:txBody>
          <a:bodyPr/>
          <a:lstStyle/>
          <a:p>
            <a:r>
              <a:rPr lang="en-US" sz="2800" dirty="0"/>
              <a:t>Updates from ITU-R WP5A: Contributions Observations(1/2)</a:t>
            </a:r>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November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3428978062"/>
              </p:ext>
            </p:extLst>
          </p:nvPr>
        </p:nvGraphicFramePr>
        <p:xfrm>
          <a:off x="1028700" y="1159094"/>
          <a:ext cx="10361612" cy="5149532"/>
        </p:xfrm>
        <a:graphic>
          <a:graphicData uri="http://schemas.openxmlformats.org/drawingml/2006/table">
            <a:tbl>
              <a:tblPr/>
              <a:tblGrid>
                <a:gridCol w="59083">
                  <a:extLst>
                    <a:ext uri="{9D8B030D-6E8A-4147-A177-3AD203B41FA5}">
                      <a16:colId xmlns:a16="http://schemas.microsoft.com/office/drawing/2014/main" val="3427177931"/>
                    </a:ext>
                  </a:extLst>
                </a:gridCol>
                <a:gridCol w="665345">
                  <a:extLst>
                    <a:ext uri="{9D8B030D-6E8A-4147-A177-3AD203B41FA5}">
                      <a16:colId xmlns:a16="http://schemas.microsoft.com/office/drawing/2014/main" val="515059089"/>
                    </a:ext>
                  </a:extLst>
                </a:gridCol>
                <a:gridCol w="8382000">
                  <a:extLst>
                    <a:ext uri="{9D8B030D-6E8A-4147-A177-3AD203B41FA5}">
                      <a16:colId xmlns:a16="http://schemas.microsoft.com/office/drawing/2014/main" val="2607176279"/>
                    </a:ext>
                  </a:extLst>
                </a:gridCol>
                <a:gridCol w="1255184">
                  <a:extLst>
                    <a:ext uri="{9D8B030D-6E8A-4147-A177-3AD203B41FA5}">
                      <a16:colId xmlns:a16="http://schemas.microsoft.com/office/drawing/2014/main" val="4246530322"/>
                    </a:ext>
                  </a:extLst>
                </a:gridCol>
              </a:tblGrid>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2">
                            <a:extLst>
                              <a:ext uri="{A12FA001-AC4F-418D-AE19-62706E023703}">
                                <ahyp:hlinkClr xmlns:ahyp="http://schemas.microsoft.com/office/drawing/2018/hyperlinkcolor" val="tx"/>
                              </a:ext>
                            </a:extLst>
                          </a:hlinkClick>
                        </a:rPr>
                        <a:t>[ 825 ]</a:t>
                      </a:r>
                      <a:endParaRPr lang="en-US" sz="1400" dirty="0">
                        <a:solidFill>
                          <a:srgbClr val="0000CC"/>
                        </a:solidFill>
                      </a:endParaRPr>
                    </a:p>
                  </a:txBody>
                  <a:tcPr marL="873" marR="873" marT="873" marB="873">
                    <a:lnL>
                      <a:noFill/>
                    </a:lnL>
                    <a:lnR>
                      <a:noFill/>
                    </a:lnR>
                    <a:lnT>
                      <a:noFill/>
                    </a:lnT>
                    <a:lnB>
                      <a:noFill/>
                    </a:lnB>
                    <a:solidFill>
                      <a:srgbClr val="FFFFFF"/>
                    </a:solidFill>
                  </a:tcPr>
                </a:tc>
                <a:tc>
                  <a:txBody>
                    <a:bodyPr/>
                    <a:lstStyle/>
                    <a:p>
                      <a:pPr marL="0" lvl="0" indent="-274320"/>
                      <a:r>
                        <a:rPr lang="en-US" sz="1600" dirty="0"/>
                        <a:t>Completion of the preliminary draft revision of Recommendation ITU-R M.1450-5 - Characteristics of broadband radio local area networks   </a:t>
                      </a:r>
                    </a:p>
                    <a:p>
                      <a:pPr marL="0" lvl="0" indent="-274320"/>
                      <a:r>
                        <a:rPr lang="en-US" sz="1600" b="1" dirty="0"/>
                        <a:t>Proposal</a:t>
                      </a:r>
                    </a:p>
                    <a:p>
                      <a:pPr marL="285750" lvl="0" indent="-285750">
                        <a:buFont typeface="Arial" panose="020B0604020202020204" pitchFamily="34" charset="0"/>
                        <a:buChar char="•"/>
                      </a:pPr>
                      <a:r>
                        <a:rPr lang="en-US" sz="1600" dirty="0"/>
                        <a:t>Adding technical characteristics applicable to the operation of RLANs in the frequency band 5 925-6 425 MHz in Mexico for Section 6 of Annex 2.</a:t>
                      </a:r>
                    </a:p>
                    <a:p>
                      <a:pPr marL="285750" lvl="0" indent="-285750">
                        <a:buFont typeface="Arial" panose="020B0604020202020204" pitchFamily="34" charset="0"/>
                        <a:buChar char="•"/>
                      </a:pPr>
                      <a:r>
                        <a:rPr lang="en-US" sz="1600" dirty="0"/>
                        <a:t>Suggests to keep Section 6 and Table 2 therein.</a:t>
                      </a:r>
                    </a:p>
                    <a:p>
                      <a:pPr marL="285750" lvl="0" indent="-285750">
                        <a:buFont typeface="Arial" panose="020B0604020202020204" pitchFamily="34" charset="0"/>
                        <a:buChar char="•"/>
                      </a:pPr>
                      <a:r>
                        <a:rPr lang="en-US" sz="1600" dirty="0"/>
                        <a:t>Table 3 in Annex 3 summarizes the frequency ranges and technical characteristics in the Radiocommunication Regulations (RR) is out of the scope.</a:t>
                      </a:r>
                    </a:p>
                  </a:txBody>
                  <a:tcPr marL="873" marR="873" marT="873" marB="873">
                    <a:lnL>
                      <a:noFill/>
                    </a:lnL>
                    <a:lnR>
                      <a:noFill/>
                    </a:lnR>
                    <a:lnT>
                      <a:noFill/>
                    </a:lnT>
                    <a:lnB>
                      <a:noFill/>
                    </a:lnB>
                    <a:solidFill>
                      <a:srgbClr val="FFFFFF"/>
                    </a:solidFill>
                  </a:tcPr>
                </a:tc>
                <a:tc>
                  <a:txBody>
                    <a:bodyPr/>
                    <a:lstStyle/>
                    <a:p>
                      <a:r>
                        <a:rPr lang="en-US" sz="1400" dirty="0">
                          <a:solidFill>
                            <a:srgbClr val="0000CC"/>
                          </a:solidFill>
                          <a:hlinkClick r:id="rId3">
                            <a:extLst>
                              <a:ext uri="{A12FA001-AC4F-418D-AE19-62706E023703}">
                                <ahyp:hlinkClr xmlns:ahyp="http://schemas.microsoft.com/office/drawing/2018/hyperlinkcolor" val="tx"/>
                              </a:ext>
                            </a:extLst>
                          </a:hlinkClick>
                        </a:rPr>
                        <a:t>Mexico</a:t>
                      </a:r>
                      <a:r>
                        <a:rPr lang="en-US" sz="1400" dirty="0">
                          <a:solidFill>
                            <a:srgbClr val="0000CC"/>
                          </a:solidFill>
                        </a:rPr>
                        <a:t>  </a:t>
                      </a:r>
                    </a:p>
                  </a:txBody>
                  <a:tcPr marL="873" marR="873" marT="873" marB="873">
                    <a:lnL>
                      <a:noFill/>
                    </a:lnL>
                    <a:lnR>
                      <a:noFill/>
                    </a:lnR>
                    <a:lnT>
                      <a:noFill/>
                    </a:lnT>
                    <a:lnB>
                      <a:noFill/>
                    </a:lnB>
                    <a:solidFill>
                      <a:srgbClr val="FFFFFF"/>
                    </a:solidFill>
                  </a:tcPr>
                </a:tc>
                <a:extLst>
                  <a:ext uri="{0D108BD9-81ED-4DB2-BD59-A6C34878D82A}">
                    <a16:rowId xmlns:a16="http://schemas.microsoft.com/office/drawing/2014/main" val="552163012"/>
                  </a:ext>
                </a:extLst>
              </a:tr>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4">
                            <a:extLst>
                              <a:ext uri="{A12FA001-AC4F-418D-AE19-62706E023703}">
                                <ahyp:hlinkClr xmlns:ahyp="http://schemas.microsoft.com/office/drawing/2018/hyperlinkcolor" val="tx"/>
                              </a:ext>
                            </a:extLst>
                          </a:hlinkClick>
                        </a:rPr>
                        <a:t>[ 817 ]</a:t>
                      </a:r>
                      <a:r>
                        <a:rPr lang="en-US" sz="1400" dirty="0">
                          <a:solidFill>
                            <a:srgbClr val="0000CC"/>
                          </a:solidFill>
                        </a:rPr>
                        <a:t> </a:t>
                      </a:r>
                    </a:p>
                  </a:txBody>
                  <a:tcPr marL="873" marR="873" marT="873" marB="873">
                    <a:lnL>
                      <a:noFill/>
                    </a:lnL>
                    <a:lnR>
                      <a:noFill/>
                    </a:lnR>
                    <a:lnT>
                      <a:noFill/>
                    </a:lnT>
                    <a:lnB>
                      <a:noFill/>
                    </a:lnB>
                    <a:solidFill>
                      <a:srgbClr val="FFFFFF"/>
                    </a:solidFill>
                  </a:tcPr>
                </a:tc>
                <a:tc>
                  <a:txBody>
                    <a:bodyPr/>
                    <a:lstStyle/>
                    <a:p>
                      <a:pPr marL="0" lvl="0" indent="-274320"/>
                      <a:r>
                        <a:rPr lang="en-US" sz="1600" dirty="0"/>
                        <a:t>Proposal on the modification of the working document towards a preliminary draft revision of Recommendation ITU-R M.1450-5    </a:t>
                      </a:r>
                    </a:p>
                    <a:p>
                      <a:pPr marL="0" marR="0" lvl="0" indent="-274320" algn="l" defTabSz="914400" rtl="0" eaLnBrk="1" fontAlgn="auto" latinLnBrk="0" hangingPunct="1">
                        <a:lnSpc>
                          <a:spcPct val="100000"/>
                        </a:lnSpc>
                        <a:spcBef>
                          <a:spcPts val="0"/>
                        </a:spcBef>
                        <a:spcAft>
                          <a:spcPts val="0"/>
                        </a:spcAft>
                        <a:buClrTx/>
                        <a:buSzTx/>
                        <a:buFontTx/>
                        <a:buNone/>
                        <a:tabLst/>
                        <a:defRPr/>
                      </a:pPr>
                      <a:r>
                        <a:rPr lang="en-US" sz="1600" b="1" dirty="0"/>
                        <a:t>Proposal</a:t>
                      </a:r>
                    </a:p>
                    <a:p>
                      <a:pPr marL="285750" lvl="0" indent="-285750">
                        <a:buFont typeface="Arial" panose="020B0604020202020204" pitchFamily="34" charset="0"/>
                        <a:buChar char="•"/>
                      </a:pPr>
                      <a:r>
                        <a:rPr lang="en-US" sz="1600" kern="1200" dirty="0">
                          <a:solidFill>
                            <a:schemeClr val="tx1"/>
                          </a:solidFill>
                          <a:latin typeface="+mn-lt"/>
                          <a:ea typeface="+mn-ea"/>
                          <a:cs typeface="+mn-cs"/>
                        </a:rPr>
                        <a:t>Sharing study should be conducted on </a:t>
                      </a:r>
                      <a:r>
                        <a:rPr lang="en-GB" sz="1600" kern="1200" dirty="0">
                          <a:solidFill>
                            <a:schemeClr val="tx1"/>
                          </a:solidFill>
                          <a:latin typeface="+mn-lt"/>
                          <a:ea typeface="+mn-ea"/>
                          <a:cs typeface="+mn-cs"/>
                        </a:rPr>
                        <a:t>WAS/RLAN because use cases are beyond fixed indoor.</a:t>
                      </a:r>
                    </a:p>
                    <a:p>
                      <a:pPr marL="285750" lvl="0" indent="-285750">
                        <a:buFont typeface="Arial" panose="020B0604020202020204" pitchFamily="34" charset="0"/>
                        <a:buChar char="•"/>
                      </a:pPr>
                      <a:r>
                        <a:rPr lang="en-GB" sz="1600" kern="1200" dirty="0">
                          <a:solidFill>
                            <a:schemeClr val="tx1"/>
                          </a:solidFill>
                          <a:latin typeface="+mn-lt"/>
                          <a:ea typeface="+mn-ea"/>
                          <a:cs typeface="+mn-cs"/>
                        </a:rPr>
                        <a:t>Remove reference to ITU-R F.2086-1 related to Fixed service.</a:t>
                      </a:r>
                    </a:p>
                    <a:p>
                      <a:pPr marL="285750" lvl="0" indent="-285750">
                        <a:buFont typeface="Arial" panose="020B0604020202020204" pitchFamily="34" charset="0"/>
                        <a:buChar char="•"/>
                      </a:pPr>
                      <a:r>
                        <a:rPr lang="en-GB" sz="1600" kern="1200" dirty="0">
                          <a:solidFill>
                            <a:schemeClr val="tx1"/>
                          </a:solidFill>
                          <a:latin typeface="+mn-lt"/>
                          <a:ea typeface="+mn-ea"/>
                          <a:cs typeface="+mn-cs"/>
                        </a:rPr>
                        <a:t>M.1450 should only recommend the RLAN use in the frequency band below 5 925 MHz; frequency band above 5 925 MHz could be considered in future revision of M.1450.</a:t>
                      </a:r>
                    </a:p>
                    <a:p>
                      <a:pPr marL="285750" lvl="0" indent="-285750">
                        <a:buFont typeface="Arial" panose="020B0604020202020204" pitchFamily="34" charset="0"/>
                        <a:buChar char="•"/>
                      </a:pPr>
                      <a:r>
                        <a:rPr lang="en-GB" sz="1600" kern="1200" dirty="0">
                          <a:solidFill>
                            <a:schemeClr val="tx1"/>
                          </a:solidFill>
                          <a:latin typeface="+mn-lt"/>
                          <a:ea typeface="+mn-ea"/>
                          <a:cs typeface="+mn-cs"/>
                        </a:rPr>
                        <a:t>Send liaison to ITU-R WP5C to consult on the use of RLAN under Fixed Service allocation.</a:t>
                      </a:r>
                    </a:p>
                  </a:txBody>
                  <a:tcPr marL="873" marR="873" marT="873" marB="873">
                    <a:lnL>
                      <a:noFill/>
                    </a:lnL>
                    <a:lnR>
                      <a:noFill/>
                    </a:lnR>
                    <a:lnT>
                      <a:noFill/>
                    </a:lnT>
                    <a:lnB>
                      <a:noFill/>
                    </a:lnB>
                    <a:solidFill>
                      <a:srgbClr val="FFFFFF"/>
                    </a:solidFill>
                  </a:tcPr>
                </a:tc>
                <a:tc>
                  <a:txBody>
                    <a:bodyPr/>
                    <a:lstStyle/>
                    <a:p>
                      <a:r>
                        <a:rPr lang="en-US" sz="1400" dirty="0">
                          <a:solidFill>
                            <a:srgbClr val="0000CC"/>
                          </a:solidFill>
                          <a:hlinkClick r:id="rId5">
                            <a:extLst>
                              <a:ext uri="{A12FA001-AC4F-418D-AE19-62706E023703}">
                                <ahyp:hlinkClr xmlns:ahyp="http://schemas.microsoft.com/office/drawing/2018/hyperlinkcolor" val="tx"/>
                              </a:ext>
                            </a:extLst>
                          </a:hlinkClick>
                        </a:rPr>
                        <a:t>China (People's Republic of)</a:t>
                      </a:r>
                      <a:r>
                        <a:rPr lang="en-US" sz="1400" dirty="0">
                          <a:solidFill>
                            <a:srgbClr val="0000CC"/>
                          </a:solidFill>
                        </a:rPr>
                        <a:t>  </a:t>
                      </a:r>
                    </a:p>
                  </a:txBody>
                  <a:tcPr marL="873" marR="873" marT="873" marB="873">
                    <a:lnL>
                      <a:noFill/>
                    </a:lnL>
                    <a:lnR>
                      <a:noFill/>
                    </a:lnR>
                    <a:lnT>
                      <a:noFill/>
                    </a:lnT>
                    <a:lnB>
                      <a:noFill/>
                    </a:lnB>
                    <a:solidFill>
                      <a:srgbClr val="FFFFFF"/>
                    </a:solidFill>
                  </a:tcPr>
                </a:tc>
                <a:extLst>
                  <a:ext uri="{0D108BD9-81ED-4DB2-BD59-A6C34878D82A}">
                    <a16:rowId xmlns:a16="http://schemas.microsoft.com/office/drawing/2014/main" val="3059388999"/>
                  </a:ext>
                </a:extLst>
              </a:tr>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6">
                            <a:extLst>
                              <a:ext uri="{A12FA001-AC4F-418D-AE19-62706E023703}">
                                <ahyp:hlinkClr xmlns:ahyp="http://schemas.microsoft.com/office/drawing/2018/hyperlinkcolor" val="tx"/>
                              </a:ext>
                            </a:extLst>
                          </a:hlinkClick>
                        </a:rPr>
                        <a:t>[ 791 ]</a:t>
                      </a:r>
                      <a:endParaRPr lang="en-US" sz="1400" dirty="0">
                        <a:solidFill>
                          <a:srgbClr val="0000CC"/>
                        </a:solidFill>
                      </a:endParaRPr>
                    </a:p>
                  </a:txBody>
                  <a:tcPr marL="12700" marR="12700" marT="12700" marB="12700">
                    <a:lnL>
                      <a:noFill/>
                    </a:lnL>
                    <a:lnR>
                      <a:noFill/>
                    </a:lnR>
                    <a:lnT>
                      <a:noFill/>
                    </a:lnT>
                    <a:lnB>
                      <a:noFill/>
                    </a:lnB>
                    <a:solidFill>
                      <a:srgbClr val="FFFFFF"/>
                    </a:solidFill>
                  </a:tcPr>
                </a:tc>
                <a:tc>
                  <a:txBody>
                    <a:bodyPr/>
                    <a:lstStyle/>
                    <a:p>
                      <a:pPr marL="0" lvl="0" indent="-274320"/>
                      <a:r>
                        <a:rPr lang="en-US" sz="1600" dirty="0"/>
                        <a:t>Completion of the preliminary draft revision of Recommendation ITU-R M.1450-5 - Characteristics of broadband radio local area networks   </a:t>
                      </a:r>
                    </a:p>
                    <a:p>
                      <a:pPr marL="0" lvl="0" indent="-274320"/>
                      <a:r>
                        <a:rPr lang="en-US" sz="1600" b="1" kern="1200" dirty="0">
                          <a:solidFill>
                            <a:schemeClr val="tx1"/>
                          </a:solidFill>
                          <a:latin typeface="+mn-lt"/>
                          <a:ea typeface="+mn-ea"/>
                          <a:cs typeface="+mn-cs"/>
                        </a:rPr>
                        <a:t>Proposal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solidFill>
                          <a:latin typeface="+mn-lt"/>
                          <a:ea typeface="+mn-ea"/>
                          <a:cs typeface="+mn-cs"/>
                        </a:rPr>
                        <a:t>Canada proposes that WP 5A uses the attachment to finalize the draft revision of Recommendation ITU-R M.1450-5 for submission to SG 5.</a:t>
                      </a:r>
                      <a:endParaRPr lang="en-US" sz="1600" b="0" kern="1200" dirty="0">
                        <a:solidFill>
                          <a:schemeClr val="tx1"/>
                        </a:solidFill>
                        <a:latin typeface="+mn-lt"/>
                        <a:ea typeface="+mn-ea"/>
                        <a:cs typeface="+mn-cs"/>
                      </a:endParaRPr>
                    </a:p>
                  </a:txBody>
                  <a:tcPr marL="12700" marR="12700" marT="12700" marB="12700">
                    <a:lnL>
                      <a:noFill/>
                    </a:lnL>
                    <a:lnR>
                      <a:noFill/>
                    </a:lnR>
                    <a:lnT>
                      <a:noFill/>
                    </a:lnT>
                    <a:lnB>
                      <a:noFill/>
                    </a:lnB>
                    <a:solidFill>
                      <a:srgbClr val="FFFFFF"/>
                    </a:solidFill>
                  </a:tcPr>
                </a:tc>
                <a:tc>
                  <a:txBody>
                    <a:bodyPr/>
                    <a:lstStyle/>
                    <a:p>
                      <a:r>
                        <a:rPr lang="en-US" sz="1400" dirty="0">
                          <a:solidFill>
                            <a:srgbClr val="0000CC"/>
                          </a:solidFill>
                          <a:hlinkClick r:id="rId7">
                            <a:extLst>
                              <a:ext uri="{A12FA001-AC4F-418D-AE19-62706E023703}">
                                <ahyp:hlinkClr xmlns:ahyp="http://schemas.microsoft.com/office/drawing/2018/hyperlinkcolor" val="tx"/>
                              </a:ext>
                            </a:extLst>
                          </a:hlinkClick>
                        </a:rPr>
                        <a:t>Canada</a:t>
                      </a:r>
                      <a:endParaRPr lang="en-US" sz="1400" dirty="0">
                        <a:solidFill>
                          <a:srgbClr val="0000CC"/>
                        </a:solidFill>
                      </a:endParaRP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726922488"/>
                  </a:ext>
                </a:extLst>
              </a:tr>
            </a:tbl>
          </a:graphicData>
        </a:graphic>
      </p:graphicFrame>
    </p:spTree>
    <p:extLst>
      <p:ext uri="{BB962C8B-B14F-4D97-AF65-F5344CB8AC3E}">
        <p14:creationId xmlns:p14="http://schemas.microsoft.com/office/powerpoint/2010/main" val="202100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838200" y="666752"/>
            <a:ext cx="10361084" cy="533399"/>
          </a:xfrm>
        </p:spPr>
        <p:txBody>
          <a:bodyPr/>
          <a:lstStyle/>
          <a:p>
            <a:r>
              <a:rPr lang="en-US" sz="2800" dirty="0"/>
              <a:t>Updates from ITU-R WP5A: Contributions Observations (2/2)</a:t>
            </a:r>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dirty="0"/>
              <a:t> November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3130010227"/>
              </p:ext>
            </p:extLst>
          </p:nvPr>
        </p:nvGraphicFramePr>
        <p:xfrm>
          <a:off x="964936" y="1356675"/>
          <a:ext cx="10361612" cy="4660106"/>
        </p:xfrm>
        <a:graphic>
          <a:graphicData uri="http://schemas.openxmlformats.org/drawingml/2006/table">
            <a:tbl>
              <a:tblPr/>
              <a:tblGrid>
                <a:gridCol w="59083">
                  <a:extLst>
                    <a:ext uri="{9D8B030D-6E8A-4147-A177-3AD203B41FA5}">
                      <a16:colId xmlns:a16="http://schemas.microsoft.com/office/drawing/2014/main" val="3427177931"/>
                    </a:ext>
                  </a:extLst>
                </a:gridCol>
                <a:gridCol w="779645">
                  <a:extLst>
                    <a:ext uri="{9D8B030D-6E8A-4147-A177-3AD203B41FA5}">
                      <a16:colId xmlns:a16="http://schemas.microsoft.com/office/drawing/2014/main" val="515059089"/>
                    </a:ext>
                  </a:extLst>
                </a:gridCol>
                <a:gridCol w="8115300">
                  <a:extLst>
                    <a:ext uri="{9D8B030D-6E8A-4147-A177-3AD203B41FA5}">
                      <a16:colId xmlns:a16="http://schemas.microsoft.com/office/drawing/2014/main" val="2607176279"/>
                    </a:ext>
                  </a:extLst>
                </a:gridCol>
                <a:gridCol w="1407584">
                  <a:extLst>
                    <a:ext uri="{9D8B030D-6E8A-4147-A177-3AD203B41FA5}">
                      <a16:colId xmlns:a16="http://schemas.microsoft.com/office/drawing/2014/main" val="4246530322"/>
                    </a:ext>
                  </a:extLst>
                </a:gridCol>
              </a:tblGrid>
              <a:tr h="624525">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2">
                            <a:extLst>
                              <a:ext uri="{A12FA001-AC4F-418D-AE19-62706E023703}">
                                <ahyp:hlinkClr xmlns:ahyp="http://schemas.microsoft.com/office/drawing/2018/hyperlinkcolor" val="tx"/>
                              </a:ext>
                            </a:extLst>
                          </a:hlinkClick>
                        </a:rPr>
                        <a:t>[ 819 ]</a:t>
                      </a:r>
                      <a:endParaRPr lang="en-US" sz="1400" dirty="0">
                        <a:solidFill>
                          <a:srgbClr val="0000CC"/>
                        </a:solidFill>
                      </a:endParaRPr>
                    </a:p>
                  </a:txBody>
                  <a:tcPr marL="873" marR="873" marT="873" marB="873">
                    <a:lnL>
                      <a:noFill/>
                    </a:lnL>
                    <a:lnR>
                      <a:noFill/>
                    </a:lnR>
                    <a:lnT>
                      <a:noFill/>
                    </a:lnT>
                    <a:lnB>
                      <a:noFill/>
                    </a:lnB>
                    <a:solidFill>
                      <a:srgbClr val="FFFFFF"/>
                    </a:solidFill>
                  </a:tcPr>
                </a:tc>
                <a:tc>
                  <a:txBody>
                    <a:bodyPr/>
                    <a:lstStyle/>
                    <a:p>
                      <a:pPr marL="0" lvl="0" indent="-274320"/>
                      <a:r>
                        <a:rPr lang="en-US" sz="1600" dirty="0"/>
                        <a:t>Proposal on upgrade the working document towards a preliminary draft revision of Recommendation ITU-R F.1763-1 (Radio interface standards for broadband wireless access systems in the fixed service operating below 66 GHz)   </a:t>
                      </a:r>
                    </a:p>
                    <a:p>
                      <a:pPr marL="0" lvl="0" indent="-274320"/>
                      <a:r>
                        <a:rPr lang="en-US" sz="1600" b="1" dirty="0"/>
                        <a:t>Proposal</a:t>
                      </a:r>
                    </a:p>
                    <a:p>
                      <a:pPr marL="285750" lvl="0" indent="-285750">
                        <a:buFont typeface="Arial" panose="020B0604020202020204" pitchFamily="34" charset="0"/>
                        <a:buChar char="•"/>
                      </a:pPr>
                      <a:r>
                        <a:rPr lang="en-US" sz="1600" dirty="0"/>
                        <a:t>Proposed that the working document could be elevated to preliminary draft revision of the Recommendation in this WP 5A meeting.</a:t>
                      </a:r>
                    </a:p>
                  </a:txBody>
                  <a:tcPr marL="873" marR="873" marT="873" marB="873">
                    <a:lnL>
                      <a:noFill/>
                    </a:lnL>
                    <a:lnR>
                      <a:noFill/>
                    </a:lnR>
                    <a:lnT>
                      <a:noFill/>
                    </a:lnT>
                    <a:lnB>
                      <a:noFill/>
                    </a:lnB>
                    <a:solidFill>
                      <a:srgbClr val="FFFFFF"/>
                    </a:solidFill>
                  </a:tcPr>
                </a:tc>
                <a:tc>
                  <a:txBody>
                    <a:bodyPr/>
                    <a:lstStyle/>
                    <a:p>
                      <a:r>
                        <a:rPr lang="en-US" sz="1400" dirty="0">
                          <a:solidFill>
                            <a:srgbClr val="0000CC"/>
                          </a:solidFill>
                          <a:hlinkClick r:id="rId3">
                            <a:extLst>
                              <a:ext uri="{A12FA001-AC4F-418D-AE19-62706E023703}">
                                <ahyp:hlinkClr xmlns:ahyp="http://schemas.microsoft.com/office/drawing/2018/hyperlinkcolor" val="tx"/>
                              </a:ext>
                            </a:extLst>
                          </a:hlinkClick>
                        </a:rPr>
                        <a:t>China (People's Republic of)</a:t>
                      </a:r>
                      <a:r>
                        <a:rPr lang="en-US" sz="1400" dirty="0">
                          <a:solidFill>
                            <a:srgbClr val="0000CC"/>
                          </a:solidFill>
                        </a:rPr>
                        <a:t>  </a:t>
                      </a:r>
                    </a:p>
                  </a:txBody>
                  <a:tcPr marL="873" marR="873" marT="873" marB="873">
                    <a:lnL>
                      <a:noFill/>
                    </a:lnL>
                    <a:lnR>
                      <a:noFill/>
                    </a:lnR>
                    <a:lnT>
                      <a:noFill/>
                    </a:lnT>
                    <a:lnB>
                      <a:noFill/>
                    </a:lnB>
                    <a:solidFill>
                      <a:srgbClr val="FFFFFF"/>
                    </a:solidFill>
                  </a:tcPr>
                </a:tc>
                <a:extLst>
                  <a:ext uri="{0D108BD9-81ED-4DB2-BD59-A6C34878D82A}">
                    <a16:rowId xmlns:a16="http://schemas.microsoft.com/office/drawing/2014/main" val="2208610507"/>
                  </a:ext>
                </a:extLst>
              </a:tr>
              <a:tr h="60960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400" b="1" dirty="0">
                          <a:solidFill>
                            <a:srgbClr val="0000CC"/>
                          </a:solidFill>
                          <a:hlinkClick r:id="rId4">
                            <a:extLst>
                              <a:ext uri="{A12FA001-AC4F-418D-AE19-62706E023703}">
                                <ahyp:hlinkClr xmlns:ahyp="http://schemas.microsoft.com/office/drawing/2018/hyperlinkcolor" val="tx"/>
                              </a:ext>
                            </a:extLst>
                          </a:hlinkClick>
                        </a:rPr>
                        <a:t>[ 779 ]</a:t>
                      </a:r>
                      <a:endParaRPr lang="en-US" sz="1400" dirty="0">
                        <a:solidFill>
                          <a:srgbClr val="0000CC"/>
                        </a:solidFill>
                      </a:endParaRPr>
                    </a:p>
                  </a:txBody>
                  <a:tcPr marL="12700" marR="12700" marT="12700" marB="12700">
                    <a:lnL>
                      <a:noFill/>
                    </a:lnL>
                    <a:lnR>
                      <a:noFill/>
                    </a:lnR>
                    <a:lnT>
                      <a:noFill/>
                    </a:lnT>
                    <a:lnB>
                      <a:noFill/>
                    </a:lnB>
                    <a:solidFill>
                      <a:srgbClr val="FFFFFF"/>
                    </a:solidFill>
                  </a:tcPr>
                </a:tc>
                <a:tc>
                  <a:txBody>
                    <a:bodyPr/>
                    <a:lstStyle/>
                    <a:p>
                      <a:pPr marL="0" lvl="0" indent="-274320"/>
                      <a:r>
                        <a:rPr lang="en-US" sz="1600" dirty="0"/>
                        <a:t>Reply liaison statement to Working Party 5A - Update of Recommendation ITU-R M.1801</a:t>
                      </a:r>
                    </a:p>
                    <a:p>
                      <a:pPr marL="0" lvl="0" indent="-274320"/>
                      <a:r>
                        <a:rPr lang="en-US" sz="1600" b="1" dirty="0"/>
                        <a:t>Proposal</a:t>
                      </a:r>
                    </a:p>
                    <a:p>
                      <a:pPr marL="285750" lvl="0" indent="-285750">
                        <a:buFont typeface="Arial" panose="020B0604020202020204" pitchFamily="34" charset="0"/>
                        <a:buChar char="•"/>
                      </a:pPr>
                      <a:r>
                        <a:rPr lang="en-US" sz="1600" dirty="0"/>
                        <a:t>Working Party 5D noted that Recommendation ITU-R M.1801 in Annexes 2, 3 and 4 and Table 5 of Annex 10 reproduced some of the information from the existing ITU-R Recommendations relating to the IMT-2000, IMT-Advanced and IMT-2020. Concerns were expressed regarding such duplication of information in different Recommendations of ITU-R.</a:t>
                      </a:r>
                    </a:p>
                    <a:p>
                      <a:pPr marL="285750" lvl="0" indent="-285750">
                        <a:buFont typeface="Arial" panose="020B0604020202020204" pitchFamily="34" charset="0"/>
                        <a:buChar char="•"/>
                      </a:pPr>
                      <a:r>
                        <a:rPr lang="en-US" sz="1600" dirty="0"/>
                        <a:t>Therefore, WP 5D invites WP 5A to revise Recommendation ITU-R M.1801 by simply adding only references to Recommendation ITU-R M.1457 – Detailed specifications of the terrestrial radio interfaces of International Mobile Telecommunications-2000, Recommendation ITU-R M.2012 – Detailed specifications of the terrestrial radio interfaces of International Mobile Telecommunications Advanced (IMT-Advanced) and Recommendation ITU-R M.2150 – Detailed specifications of the terrestrial radio interfaces of International Mobile Telecommunications-2020 (IMT-2020) in order to mitigate the concerns expressed by WP 5D.</a:t>
                      </a:r>
                    </a:p>
                  </a:txBody>
                  <a:tcPr marL="12700" marR="12700" marT="12700" marB="12700">
                    <a:lnL>
                      <a:noFill/>
                    </a:lnL>
                    <a:lnR>
                      <a:noFill/>
                    </a:lnR>
                    <a:lnT>
                      <a:noFill/>
                    </a:lnT>
                    <a:lnB>
                      <a:noFill/>
                    </a:lnB>
                    <a:solidFill>
                      <a:srgbClr val="FFFFFF"/>
                    </a:solidFill>
                  </a:tcPr>
                </a:tc>
                <a:tc>
                  <a:txBody>
                    <a:bodyPr/>
                    <a:lstStyle/>
                    <a:p>
                      <a:r>
                        <a:rPr lang="en-US" sz="1400" dirty="0">
                          <a:solidFill>
                            <a:srgbClr val="0000CC"/>
                          </a:solidFill>
                          <a:hlinkClick r:id="rId5">
                            <a:extLst>
                              <a:ext uri="{A12FA001-AC4F-418D-AE19-62706E023703}">
                                <ahyp:hlinkClr xmlns:ahyp="http://schemas.microsoft.com/office/drawing/2018/hyperlinkcolor" val="tx"/>
                              </a:ext>
                            </a:extLst>
                          </a:hlinkClick>
                        </a:rPr>
                        <a:t>WP 5D</a:t>
                      </a:r>
                      <a:r>
                        <a:rPr lang="en-US" sz="14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3384479181"/>
                  </a:ext>
                </a:extLst>
              </a:tr>
            </a:tbl>
          </a:graphicData>
        </a:graphic>
      </p:graphicFrame>
    </p:spTree>
    <p:extLst>
      <p:ext uri="{BB962C8B-B14F-4D97-AF65-F5344CB8AC3E}">
        <p14:creationId xmlns:p14="http://schemas.microsoft.com/office/powerpoint/2010/main" val="141887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401" y="685801"/>
            <a:ext cx="10361084" cy="649601"/>
          </a:xfrm>
        </p:spPr>
        <p:txBody>
          <a:bodyPr wrap="square" anchor="t" anchorCtr="0">
            <a:normAutofit/>
          </a:bodyPr>
          <a:lstStyle/>
          <a:p>
            <a:r>
              <a:rPr lang="en-US" sz="2800" dirty="0"/>
              <a:t>Chairman Report &amp; Output Docs of WP5A September 2023 (1/2)</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November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2341649652"/>
              </p:ext>
            </p:extLst>
          </p:nvPr>
        </p:nvGraphicFramePr>
        <p:xfrm>
          <a:off x="965200" y="1203009"/>
          <a:ext cx="10095970" cy="5262880"/>
        </p:xfrm>
        <a:graphic>
          <a:graphicData uri="http://schemas.openxmlformats.org/drawingml/2006/table">
            <a:tbl>
              <a:tblPr/>
              <a:tblGrid>
                <a:gridCol w="1180570">
                  <a:extLst>
                    <a:ext uri="{9D8B030D-6E8A-4147-A177-3AD203B41FA5}">
                      <a16:colId xmlns:a16="http://schemas.microsoft.com/office/drawing/2014/main" val="4073554848"/>
                    </a:ext>
                  </a:extLst>
                </a:gridCol>
                <a:gridCol w="8915400">
                  <a:extLst>
                    <a:ext uri="{9D8B030D-6E8A-4147-A177-3AD203B41FA5}">
                      <a16:colId xmlns:a16="http://schemas.microsoft.com/office/drawing/2014/main" val="2363655390"/>
                    </a:ext>
                  </a:extLst>
                </a:gridCol>
              </a:tblGrid>
              <a:tr h="533400">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[ 837 ]</a:t>
                      </a:r>
                      <a:r>
                        <a:rPr lang="en-US" dirty="0">
                          <a:solidFill>
                            <a:srgbClr val="0000CC"/>
                          </a:solidFill>
                        </a:rPr>
                        <a:t>   </a:t>
                      </a:r>
                      <a:br>
                        <a:rPr lang="en-US" dirty="0"/>
                      </a:br>
                      <a:r>
                        <a:rPr lang="en-US" dirty="0"/>
                        <a:t>+Ann.1-10  </a:t>
                      </a:r>
                    </a:p>
                  </a:txBody>
                  <a:tcPr marL="12700" marR="12700" marT="12700" marB="12700">
                    <a:lnL>
                      <a:noFill/>
                    </a:lnL>
                    <a:lnR>
                      <a:noFill/>
                    </a:lnR>
                    <a:lnT>
                      <a:noFill/>
                    </a:lnT>
                    <a:lnB>
                      <a:noFill/>
                    </a:lnB>
                    <a:solidFill>
                      <a:srgbClr val="FFFFCC"/>
                    </a:solidFill>
                  </a:tcPr>
                </a:tc>
                <a:tc>
                  <a:txBody>
                    <a:bodyPr/>
                    <a:lstStyle/>
                    <a:p>
                      <a:r>
                        <a:rPr lang="en-US" dirty="0"/>
                        <a:t>Report on the thirtieth meeting of Working Party 5A (Geneva, 13 - 22 September 2023)    </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1931">
                <a:tc gridSpan="2">
                  <a:txBody>
                    <a:bodyPr/>
                    <a:lstStyle/>
                    <a:p>
                      <a:pPr marL="342900" indent="-342900" hangingPunct="0">
                        <a:buFont typeface="+mj-lt"/>
                        <a:buAutoNum type="arabicPeriod"/>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marL="742950" marR="0" lvl="1"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IEEE objection </a:t>
                      </a:r>
                      <a:r>
                        <a:rPr lang="en-US" sz="1800" b="1" dirty="0">
                          <a:solidFill>
                            <a:srgbClr val="0000CC"/>
                          </a:solidFill>
                          <a:hlinkClick r:id="rId3">
                            <a:extLst>
                              <a:ext uri="{A12FA001-AC4F-418D-AE19-62706E023703}">
                                <ahyp:hlinkClr xmlns:ahyp="http://schemas.microsoft.com/office/drawing/2018/hyperlinkcolor" val="tx"/>
                              </a:ext>
                            </a:extLst>
                          </a:hlinkClick>
                        </a:rPr>
                        <a:t>[ 799 ]</a:t>
                      </a:r>
                      <a:r>
                        <a:rPr lang="en-US" sz="1800" b="1" dirty="0">
                          <a:solidFill>
                            <a:srgbClr val="0000CC"/>
                          </a:solidFill>
                        </a:rPr>
                        <a:t> “</a:t>
                      </a:r>
                      <a:r>
                        <a:rPr lang="en-US" sz="1800" dirty="0"/>
                        <a:t>IEEE 802'S views on Annex 17 to Document 5A/597”  </a:t>
                      </a:r>
                      <a:r>
                        <a:rPr lang="en-US" sz="1800" kern="1200" dirty="0">
                          <a:solidFill>
                            <a:schemeClr val="tx1"/>
                          </a:solidFill>
                          <a:effectLst/>
                          <a:latin typeface="+mn-lt"/>
                          <a:ea typeface="+mn-ea"/>
                          <a:cs typeface="+mn-cs"/>
                        </a:rPr>
                        <a:t>to creating the Report noted. Other administrations including US are also objecting. No decision on this report. </a:t>
                      </a:r>
                    </a:p>
                    <a:p>
                      <a:pPr marL="342900" indent="-342900" hangingPunct="0">
                        <a:buFont typeface="+mj-lt"/>
                        <a:buAutoNum type="arabicPeriod"/>
                      </a:pPr>
                      <a:r>
                        <a:rPr lang="en-GB" sz="1800" i="1" kern="1200" dirty="0">
                          <a:solidFill>
                            <a:schemeClr val="tx1"/>
                          </a:solidFill>
                          <a:effectLst/>
                          <a:latin typeface="+mn-lt"/>
                          <a:ea typeface="+mn-ea"/>
                          <a:cs typeface="+mn-cs"/>
                        </a:rPr>
                        <a:t>Annex 7 Recommendation ITU-R M.1801: </a:t>
                      </a:r>
                      <a:endParaRPr lang="en-US" sz="1800" kern="1200" dirty="0">
                        <a:solidFill>
                          <a:schemeClr val="tx1"/>
                        </a:solidFill>
                        <a:effectLst/>
                        <a:latin typeface="+mn-lt"/>
                        <a:ea typeface="+mn-ea"/>
                        <a:cs typeface="+mn-cs"/>
                      </a:endParaRPr>
                    </a:p>
                    <a:p>
                      <a:pPr marL="742950" marR="0" lvl="1"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A Drafting Group  created a drafting group, chaired by </a:t>
                      </a:r>
                      <a:r>
                        <a:rPr lang="en-GB" sz="1800" kern="1200" dirty="0" err="1">
                          <a:solidFill>
                            <a:schemeClr val="tx1"/>
                          </a:solidFill>
                          <a:effectLst/>
                          <a:latin typeface="+mn-lt"/>
                          <a:ea typeface="+mn-ea"/>
                          <a:cs typeface="+mn-cs"/>
                        </a:rPr>
                        <a:t>Dr.</a:t>
                      </a:r>
                      <a:r>
                        <a:rPr lang="en-GB" sz="1800" kern="1200" dirty="0">
                          <a:solidFill>
                            <a:schemeClr val="tx1"/>
                          </a:solidFill>
                          <a:effectLst/>
                          <a:latin typeface="+mn-lt"/>
                          <a:ea typeface="+mn-ea"/>
                          <a:cs typeface="+mn-cs"/>
                        </a:rPr>
                        <a:t> Jose Costa (Canada), to develop further the working document towards a preliminary draft revision of Recommendation ITU-R M.1450-5 and M.1801 by including the proposals in the input contributions. The output reflects those contributions and further edits proposed by delegates during the drafting group meeting.</a:t>
                      </a:r>
                    </a:p>
                    <a:p>
                      <a:pPr marL="1200150" lvl="2" indent="-285750" hangingPunct="0">
                        <a:buFont typeface="Arial" panose="020B0604020202020204" pitchFamily="34" charset="0"/>
                        <a:buChar char="•"/>
                      </a:pPr>
                      <a:r>
                        <a:rPr lang="en-GB" sz="1800" kern="1200" dirty="0">
                          <a:solidFill>
                            <a:schemeClr val="tx1"/>
                          </a:solidFill>
                          <a:effectLst/>
                          <a:latin typeface="+mn-lt"/>
                          <a:ea typeface="+mn-ea"/>
                          <a:cs typeface="+mn-cs"/>
                        </a:rPr>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p>
                    <a:p>
                      <a:pPr marL="1200150" marR="0" lvl="2"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The document was advanced to “PRELIMINARY DRAFT”.</a:t>
                      </a:r>
                    </a:p>
                    <a:p>
                      <a:pPr marL="742950" marR="0" lvl="1" indent="-28575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a:pPr>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a:t>
                      </a:r>
                      <a:r>
                        <a:rPr lang="en-GB" sz="1800" i="1" kern="1200" dirty="0">
                          <a:solidFill>
                            <a:schemeClr val="tx1"/>
                          </a:solidFill>
                          <a:effectLst/>
                          <a:latin typeface="+mn-lt"/>
                          <a:ea typeface="+mn-ea"/>
                          <a:cs typeface="+mn-cs"/>
                        </a:rPr>
                        <a:t>RLAN &amp; BWA standards: </a:t>
                      </a:r>
                      <a:r>
                        <a:rPr lang="en-GB" sz="1800" kern="1200" dirty="0">
                          <a:solidFill>
                            <a:schemeClr val="tx1"/>
                          </a:solidFill>
                          <a:effectLst/>
                          <a:latin typeface="+mn-lt"/>
                          <a:ea typeface="+mn-ea"/>
                          <a:cs typeface="+mn-cs"/>
                        </a:rPr>
                        <a:t>continued the development of preliminary draft revision of Recommendation ITU-R M.1801-2 – “Radio interface standards for broadband wireless access systems, including mobile and nomadic applications, in the mobile service” </a:t>
                      </a:r>
                      <a:r>
                        <a:rPr lang="en-GB" sz="1800" u="sng" kern="1200" dirty="0">
                          <a:solidFill>
                            <a:schemeClr val="tx1"/>
                          </a:solidFill>
                          <a:effectLst/>
                          <a:latin typeface="+mn-lt"/>
                          <a:ea typeface="+mn-ea"/>
                          <a:cs typeface="+mn-cs"/>
                        </a:rPr>
                        <a:t>(</a:t>
                      </a:r>
                      <a:r>
                        <a:rPr lang="en-GB" sz="1800" u="none" strike="noStrike"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Annex 7</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to </a:t>
                      </a:r>
                      <a:r>
                        <a:rPr lang="en-GB" sz="1800" u="none" strike="noStrike"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Doc. 5A/837</a:t>
                      </a:r>
                      <a:r>
                        <a:rPr lang="en-GB" sz="1800" kern="1200" dirty="0">
                          <a:solidFill>
                            <a:schemeClr val="tx1"/>
                          </a:solidFill>
                          <a:effectLst/>
                          <a:latin typeface="+mn-lt"/>
                          <a:ea typeface="+mn-ea"/>
                          <a:cs typeface="+mn-cs"/>
                        </a:rPr>
                        <a:t>). </a:t>
                      </a:r>
                      <a:endParaRPr lang="en-US" dirty="0"/>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6"/>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7"/>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8"/>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rId9"/>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rId10"/>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rId10"/>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rId8"/>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rId6"/>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7"/>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9"/>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rId10"/>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6"/>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11"/>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rId11"/>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rId6"/>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sz="2800" dirty="0"/>
              <a:t>Chairman Report &amp; Output Docs of WP5A September 2023 (2/2)</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November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304083231"/>
              </p:ext>
            </p:extLst>
          </p:nvPr>
        </p:nvGraphicFramePr>
        <p:xfrm>
          <a:off x="965200" y="1612268"/>
          <a:ext cx="10095970" cy="4505281"/>
        </p:xfrm>
        <a:graphic>
          <a:graphicData uri="http://schemas.openxmlformats.org/drawingml/2006/table">
            <a:tbl>
              <a:tblPr/>
              <a:tblGrid>
                <a:gridCol w="1180570">
                  <a:extLst>
                    <a:ext uri="{9D8B030D-6E8A-4147-A177-3AD203B41FA5}">
                      <a16:colId xmlns:a16="http://schemas.microsoft.com/office/drawing/2014/main" val="4073554848"/>
                    </a:ext>
                  </a:extLst>
                </a:gridCol>
                <a:gridCol w="8915400">
                  <a:extLst>
                    <a:ext uri="{9D8B030D-6E8A-4147-A177-3AD203B41FA5}">
                      <a16:colId xmlns:a16="http://schemas.microsoft.com/office/drawing/2014/main" val="2363655390"/>
                    </a:ext>
                  </a:extLst>
                </a:gridCol>
              </a:tblGrid>
              <a:tr h="639401">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[ 837 ]</a:t>
                      </a:r>
                      <a:r>
                        <a:rPr lang="en-US" dirty="0">
                          <a:solidFill>
                            <a:srgbClr val="0000CC"/>
                          </a:solidFill>
                        </a:rPr>
                        <a:t>   </a:t>
                      </a:r>
                      <a:br>
                        <a:rPr lang="en-US" dirty="0"/>
                      </a:br>
                      <a:r>
                        <a:rPr lang="en-US" dirty="0"/>
                        <a:t>+Ann.1-10  </a:t>
                      </a:r>
                    </a:p>
                  </a:txBody>
                  <a:tcPr marL="12700" marR="12700" marT="12700" marB="12700">
                    <a:lnL>
                      <a:noFill/>
                    </a:lnL>
                    <a:lnR>
                      <a:noFill/>
                    </a:lnR>
                    <a:lnT>
                      <a:noFill/>
                    </a:lnT>
                    <a:lnB>
                      <a:noFill/>
                    </a:lnB>
                    <a:solidFill>
                      <a:srgbClr val="FFFFCC"/>
                    </a:solidFill>
                  </a:tcPr>
                </a:tc>
                <a:tc>
                  <a:txBody>
                    <a:bodyPr/>
                    <a:lstStyle/>
                    <a:p>
                      <a:r>
                        <a:rPr lang="en-US" dirty="0"/>
                        <a:t>Report on the thirtieth meeting of Working Party 5A (Geneva, 13 - 22 September 2023)    </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72730">
                <a:tc gridSpan="2">
                  <a:txBody>
                    <a:bodyPr/>
                    <a:lstStyle/>
                    <a:p>
                      <a:pPr marL="342900" indent="-342900" hangingPunct="0">
                        <a:buFont typeface="+mj-lt"/>
                        <a:buAutoNum type="arabicPeriod" startAt="3"/>
                      </a:pPr>
                      <a:r>
                        <a:rPr lang="en-GB" sz="1800" i="1" kern="1200" dirty="0">
                          <a:solidFill>
                            <a:schemeClr val="tx1"/>
                          </a:solidFill>
                          <a:effectLst/>
                          <a:latin typeface="+mn-lt"/>
                          <a:ea typeface="+mn-ea"/>
                          <a:cs typeface="+mn-cs"/>
                        </a:rPr>
                        <a:t>Annex 6 Recommendation ITU-R M.1450: </a:t>
                      </a:r>
                      <a:endParaRPr lang="en-US" sz="1800" kern="1200" dirty="0">
                        <a:solidFill>
                          <a:schemeClr val="tx1"/>
                        </a:solidFill>
                        <a:effectLst/>
                        <a:latin typeface="+mn-lt"/>
                        <a:ea typeface="+mn-ea"/>
                        <a:cs typeface="+mn-cs"/>
                      </a:endParaRPr>
                    </a:p>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A Drafting Group created a drafting group, chaired by </a:t>
                      </a:r>
                      <a:r>
                        <a:rPr lang="en-GB" sz="1800" kern="1200" dirty="0" err="1">
                          <a:solidFill>
                            <a:schemeClr val="tx1"/>
                          </a:solidFill>
                          <a:effectLst/>
                          <a:latin typeface="+mn-lt"/>
                          <a:ea typeface="+mn-ea"/>
                          <a:cs typeface="+mn-cs"/>
                        </a:rPr>
                        <a:t>Dr.</a:t>
                      </a:r>
                      <a:r>
                        <a:rPr lang="en-GB" sz="1800" kern="1200" dirty="0">
                          <a:solidFill>
                            <a:schemeClr val="tx1"/>
                          </a:solidFill>
                          <a:effectLst/>
                          <a:latin typeface="+mn-lt"/>
                          <a:ea typeface="+mn-ea"/>
                          <a:cs typeface="+mn-cs"/>
                        </a:rPr>
                        <a:t> Jose Costa (Canada), to develop further the working document towards a preliminary draft revision of Recommendation ITU-R M.1450-5 and M.1801 by including the proposals in the input contributions. The output reflects those contributions and further edits proposed by delegates during the drafting group meeting.</a:t>
                      </a:r>
                    </a:p>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p>
                    <a:p>
                      <a:pPr marL="742950" lvl="1" indent="-285750" hangingPunct="0">
                        <a:buFont typeface="Arial" panose="020B0604020202020204" pitchFamily="34" charset="0"/>
                        <a:buChar char="•"/>
                      </a:pPr>
                      <a:r>
                        <a:rPr lang="en-GB" sz="1800" kern="1200" dirty="0">
                          <a:solidFill>
                            <a:schemeClr val="tx1"/>
                          </a:solidFill>
                          <a:effectLst/>
                          <a:latin typeface="+mn-lt"/>
                          <a:ea typeface="+mn-ea"/>
                          <a:cs typeface="+mn-cs"/>
                        </a:rPr>
                        <a:t>Due to objection from some administrations, the document was not advanced to “PRELIMINARY DRAFT” and stays as </a:t>
                      </a:r>
                      <a:r>
                        <a:rPr lang="en-US" sz="1800" kern="1200" dirty="0">
                          <a:solidFill>
                            <a:schemeClr val="tx1"/>
                          </a:solidFill>
                          <a:effectLst/>
                          <a:latin typeface="+mn-lt"/>
                          <a:ea typeface="+mn-ea"/>
                          <a:cs typeface="+mn-cs"/>
                        </a:rPr>
                        <a:t>WORKING DOCUMENT TOWARDS A PRELIMINARY DRAFT. </a:t>
                      </a:r>
                    </a:p>
                    <a:p>
                      <a:pPr marL="285750" lvl="0" indent="-285750" hangingPunct="0">
                        <a:buFont typeface="Arial" panose="020B0604020202020204" pitchFamily="34" charset="0"/>
                        <a:buChar char="•"/>
                      </a:pPr>
                      <a:r>
                        <a:rPr lang="en-GB" sz="1800" i="1" kern="1200" dirty="0">
                          <a:solidFill>
                            <a:schemeClr val="tx1"/>
                          </a:solidFill>
                          <a:effectLst/>
                          <a:latin typeface="+mn-lt"/>
                          <a:ea typeface="+mn-ea"/>
                          <a:cs typeface="+mn-cs"/>
                        </a:rPr>
                        <a:t>Output document</a:t>
                      </a:r>
                      <a:r>
                        <a:rPr lang="en-GB" sz="1800" kern="1200" dirty="0">
                          <a:solidFill>
                            <a:schemeClr val="tx1"/>
                          </a:solidFill>
                          <a:effectLst/>
                          <a:latin typeface="+mn-lt"/>
                          <a:ea typeface="+mn-ea"/>
                          <a:cs typeface="+mn-cs"/>
                        </a:rPr>
                        <a:t>: :  </a:t>
                      </a:r>
                      <a:r>
                        <a:rPr lang="en-GB" sz="1800" i="1" kern="1200" dirty="0">
                          <a:solidFill>
                            <a:schemeClr val="tx1"/>
                          </a:solidFill>
                          <a:effectLst/>
                          <a:latin typeface="+mn-lt"/>
                          <a:ea typeface="+mn-ea"/>
                          <a:cs typeface="+mn-cs"/>
                        </a:rPr>
                        <a:t>RLAN &amp; BWA standards: </a:t>
                      </a:r>
                      <a:r>
                        <a:rPr lang="en-GB" sz="1800" kern="1200" dirty="0">
                          <a:solidFill>
                            <a:schemeClr val="tx1"/>
                          </a:solidFill>
                          <a:effectLst/>
                          <a:latin typeface="+mn-lt"/>
                          <a:ea typeface="+mn-ea"/>
                          <a:cs typeface="+mn-cs"/>
                        </a:rPr>
                        <a:t>continued the development of a working document towards a preliminary draft revision of Recommendation ITU-R M.1450-5 – “Characteristics of broadband radio local area networks” (</a:t>
                      </a:r>
                      <a:r>
                        <a:rPr lang="en-GB" sz="1800" u="none" strike="noStrike"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Annex 6</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to </a:t>
                      </a:r>
                      <a:r>
                        <a:rPr lang="en-GB" sz="1800" u="none" strike="noStrike"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Doc. 5A/837</a:t>
                      </a:r>
                      <a:r>
                        <a:rPr lang="en-GB" sz="1800" kern="1200" dirty="0">
                          <a:solidFill>
                            <a:schemeClr val="tx1"/>
                          </a:solidFill>
                          <a:effectLst/>
                          <a:latin typeface="+mn-lt"/>
                          <a:ea typeface="+mn-ea"/>
                          <a:cs typeface="+mn-cs"/>
                        </a:rPr>
                        <a:t>)</a:t>
                      </a:r>
                      <a:endParaRPr lang="en-US" sz="18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7"/>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rId8"/>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rId9"/>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rId9"/>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rId7"/>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8"/>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rId9"/>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10"/>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rId10"/>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5"/>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29453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November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Call for contributions on </a:t>
            </a:r>
          </a:p>
          <a:p>
            <a:pPr marL="800100" lvl="3" indent="-342900">
              <a:spcBef>
                <a:spcPts val="300"/>
              </a:spcBef>
              <a:spcAft>
                <a:spcPts val="0"/>
              </a:spcAft>
              <a:buFont typeface="Arial" panose="020B0604020202020204" pitchFamily="34" charset="0"/>
              <a:buChar char="•"/>
              <a:defRPr/>
            </a:pPr>
            <a:r>
              <a:rPr lang="en-US" sz="2200" dirty="0"/>
              <a:t>Latest M.1450, M.1801 working drafts</a:t>
            </a:r>
          </a:p>
          <a:p>
            <a:pPr marL="800100" lvl="3" indent="-342900">
              <a:spcBef>
                <a:spcPts val="300"/>
              </a:spcBef>
              <a:spcAft>
                <a:spcPts val="0"/>
              </a:spcAft>
              <a:buFont typeface="Arial" panose="020B0604020202020204" pitchFamily="34" charset="0"/>
              <a:buChar char="•"/>
              <a:defRPr/>
            </a:pPr>
            <a:r>
              <a:rPr lang="en-US" sz="2200" dirty="0"/>
              <a:t>And other subjects based on the output of  WP5A Sep 2023</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en-US" sz="2000" dirty="0">
                <a:solidFill>
                  <a:srgbClr val="0000CC"/>
                </a:solidFill>
                <a:hlinkClick r:id="rId2">
                  <a:extLst>
                    <a:ext uri="{A12FA001-AC4F-418D-AE19-62706E023703}">
                      <ahyp:hlinkClr xmlns:ahyp="http://schemas.microsoft.com/office/drawing/2018/hyperlinkcolor" val="tx"/>
                    </a:ext>
                  </a:extLst>
                </a:hlinkClick>
              </a:rPr>
              <a:t>Monday 2024-05-13 - Thursday 2024-05-23</a:t>
            </a:r>
            <a:r>
              <a:rPr lang="en-US" sz="2000" dirty="0">
                <a:solidFill>
                  <a:srgbClr val="0000CC"/>
                </a:solidFill>
                <a:latin typeface="+mj-lt"/>
                <a:hlinkClick r:id="rId3">
                  <a:extLst>
                    <a:ext uri="{A12FA001-AC4F-418D-AE19-62706E023703}">
                      <ahyp:hlinkClr xmlns:ahyp="http://schemas.microsoft.com/office/drawing/2018/hyperlinkcolor" val="tx"/>
                    </a:ext>
                  </a:extLst>
                </a:hlinkClick>
              </a:rPr>
              <a:t> </a:t>
            </a:r>
            <a:endParaRPr lang="en-US" sz="20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400" dirty="0"/>
              <a:t>January 14-19</a:t>
            </a:r>
            <a:r>
              <a:rPr lang="en-US" sz="2000" dirty="0"/>
              <a:t>, IEEE 802 Interim </a:t>
            </a:r>
          </a:p>
          <a:p>
            <a:pPr marL="342900" lvl="2" indent="-342900">
              <a:spcBef>
                <a:spcPts val="300"/>
              </a:spcBef>
              <a:spcAft>
                <a:spcPts val="0"/>
              </a:spcAft>
              <a:buFont typeface="Arial" panose="020B0604020202020204" pitchFamily="34" charset="0"/>
              <a:buChar char="•"/>
              <a:defRPr/>
            </a:pPr>
            <a:r>
              <a:rPr lang="en-US" sz="2800" b="1" dirty="0"/>
              <a:t>Any New Business?</a:t>
            </a:r>
          </a:p>
          <a:p>
            <a:pPr marL="800100" lvl="3" indent="-342900">
              <a:spcBef>
                <a:spcPts val="300"/>
              </a:spcBef>
              <a:spcAft>
                <a:spcPts val="0"/>
              </a:spcAft>
              <a:buFont typeface="Arial" panose="020B0604020202020204" pitchFamily="34" charset="0"/>
              <a:buChar char="•"/>
              <a:defRPr/>
            </a:pPr>
            <a:r>
              <a:rPr lang="en-US" sz="2000" dirty="0"/>
              <a:t>TBD</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November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89294" y="218103"/>
            <a:ext cx="10361084" cy="34051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1028700" y="558622"/>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050" dirty="0"/>
              <a:t>IEEE 802 contributions to WP5A </a:t>
            </a:r>
            <a:r>
              <a:rPr lang="en-US" sz="1050" dirty="0" err="1"/>
              <a:t>Decy</a:t>
            </a:r>
            <a:r>
              <a:rPr lang="en-US" sz="1050" dirty="0"/>
              <a:t> 2020 Meeting under agenda item RLAN characteristics</a:t>
            </a:r>
          </a:p>
          <a:p>
            <a:pPr marL="457200" lvl="2" indent="-457200">
              <a:spcBef>
                <a:spcPts val="300"/>
              </a:spcBef>
              <a:spcAft>
                <a:spcPts val="0"/>
              </a:spcAft>
              <a:buFont typeface="+mj-lt"/>
              <a:buAutoNum type="arabicPeriod"/>
              <a:defRPr/>
            </a:pPr>
            <a:r>
              <a:rPr lang="en-US" sz="1050" b="1" dirty="0">
                <a:cs typeface="+mn-cs"/>
              </a:rPr>
              <a:t>Proposed modification to Recommendation ITU-R M.1450-5 </a:t>
            </a:r>
            <a:r>
              <a:rPr lang="en-US" sz="1050" b="1" dirty="0">
                <a:solidFill>
                  <a:srgbClr val="0000CC"/>
                </a:solidFill>
                <a:hlinkClick r:id="rId5">
                  <a:extLst>
                    <a:ext uri="{A12FA001-AC4F-418D-AE19-62706E023703}">
                      <ahyp:hlinkClr xmlns:ahyp="http://schemas.microsoft.com/office/drawing/2018/hyperlinkcolor" val="tx"/>
                    </a:ext>
                  </a:extLst>
                </a:hlinkClick>
              </a:rPr>
              <a:t>[44]</a:t>
            </a:r>
            <a:endParaRPr lang="en-US" sz="1050" b="1" dirty="0">
              <a:solidFill>
                <a:srgbClr val="0000CC"/>
              </a:solidFill>
            </a:endParaRPr>
          </a:p>
          <a:p>
            <a:pPr marL="457200" lvl="2" indent="-457200">
              <a:spcBef>
                <a:spcPts val="300"/>
              </a:spcBef>
              <a:spcAft>
                <a:spcPts val="0"/>
              </a:spcAft>
              <a:buFont typeface="+mj-lt"/>
              <a:buAutoNum type="arabicPeriod"/>
              <a:defRPr/>
            </a:pPr>
            <a:r>
              <a:rPr lang="en-US" sz="1050" b="1" dirty="0">
                <a:cs typeface="+mn-cs"/>
              </a:rPr>
              <a:t>Proposed modification to Recommendation ITU-R M.1801-2 </a:t>
            </a:r>
            <a:r>
              <a:rPr lang="en-US" sz="1050" b="1" dirty="0">
                <a:solidFill>
                  <a:srgbClr val="0000CC"/>
                </a:solidFill>
                <a:hlinkClick r:id="rId6">
                  <a:extLst>
                    <a:ext uri="{A12FA001-AC4F-418D-AE19-62706E023703}">
                      <ahyp:hlinkClr xmlns:ahyp="http://schemas.microsoft.com/office/drawing/2018/hyperlinkcolor" val="tx"/>
                    </a:ext>
                  </a:extLst>
                </a:hlinkClick>
              </a:rPr>
              <a:t>[43]</a:t>
            </a:r>
            <a:endParaRPr lang="en-US" sz="1050" b="1" u="sng" dirty="0">
              <a:solidFill>
                <a:srgbClr val="0000CC"/>
              </a:solidFill>
            </a:endParaRPr>
          </a:p>
          <a:p>
            <a:pPr>
              <a:defRPr/>
            </a:pPr>
            <a:r>
              <a:rPr lang="en-US" sz="105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050" b="1" dirty="0"/>
              <a:t>Proposed modification to Recommendation ITU-R M.1450-5 </a:t>
            </a:r>
            <a:r>
              <a:rPr lang="en-US" sz="1050" b="1" dirty="0">
                <a:solidFill>
                  <a:srgbClr val="0000CC"/>
                </a:solidFill>
                <a:hlinkClick r:id="rId7">
                  <a:extLst>
                    <a:ext uri="{A12FA001-AC4F-418D-AE19-62706E023703}">
                      <ahyp:hlinkClr xmlns:ahyp="http://schemas.microsoft.com/office/drawing/2018/hyperlinkcolor" val="tx"/>
                    </a:ext>
                  </a:extLst>
                </a:hlinkClick>
              </a:rPr>
              <a:t>[154]</a:t>
            </a:r>
            <a:endParaRPr lang="en-US" sz="1050" b="1" dirty="0">
              <a:solidFill>
                <a:srgbClr val="0000CC"/>
              </a:solidFill>
            </a:endParaRPr>
          </a:p>
          <a:p>
            <a:pPr marL="457200" lvl="2" indent="-457200">
              <a:spcBef>
                <a:spcPts val="300"/>
              </a:spcBef>
              <a:spcAft>
                <a:spcPts val="0"/>
              </a:spcAft>
              <a:buFont typeface="+mj-lt"/>
              <a:buAutoNum type="arabicPeriod"/>
              <a:defRPr/>
            </a:pPr>
            <a:r>
              <a:rPr lang="en-US" sz="1050" b="1" dirty="0"/>
              <a:t>Proposed modification to Recommendation ITU-R M.1801-2 </a:t>
            </a:r>
            <a:r>
              <a:rPr lang="en-US" sz="1050" b="1" dirty="0">
                <a:solidFill>
                  <a:srgbClr val="0000CC"/>
                </a:solidFill>
                <a:hlinkClick r:id="rId8">
                  <a:extLst>
                    <a:ext uri="{A12FA001-AC4F-418D-AE19-62706E023703}">
                      <ahyp:hlinkClr xmlns:ahyp="http://schemas.microsoft.com/office/drawing/2018/hyperlinkcolor" val="tx"/>
                    </a:ext>
                  </a:extLst>
                </a:hlinkClick>
              </a:rPr>
              <a:t>[153]</a:t>
            </a:r>
            <a:endParaRPr lang="en-US" sz="1050" b="1" dirty="0">
              <a:solidFill>
                <a:srgbClr val="0000CC"/>
              </a:solidFill>
            </a:endParaRPr>
          </a:p>
          <a:p>
            <a:pPr marL="0" lvl="2" indent="0">
              <a:spcBef>
                <a:spcPts val="300"/>
              </a:spcBef>
              <a:spcAft>
                <a:spcPts val="0"/>
              </a:spcAft>
              <a:defRPr/>
            </a:pPr>
            <a:r>
              <a:rPr lang="en-US" sz="105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050" b="1" dirty="0">
                <a:solidFill>
                  <a:schemeClr val="tx1"/>
                </a:solidFill>
              </a:rPr>
              <a:t>Proposed modification to Recommendation ITU-R M.1450-5 </a:t>
            </a:r>
            <a:r>
              <a:rPr lang="en-US" sz="1050" b="1" dirty="0">
                <a:solidFill>
                  <a:srgbClr val="0000CC"/>
                </a:solidFill>
              </a:rPr>
              <a:t>[</a:t>
            </a:r>
            <a:r>
              <a:rPr lang="en-US" sz="1050" b="1" dirty="0">
                <a:solidFill>
                  <a:srgbClr val="0000CC"/>
                </a:solidFill>
                <a:hlinkClick r:id="rId9">
                  <a:extLst>
                    <a:ext uri="{A12FA001-AC4F-418D-AE19-62706E023703}">
                      <ahyp:hlinkClr xmlns:ahyp="http://schemas.microsoft.com/office/drawing/2018/hyperlinkcolor" val="tx"/>
                    </a:ext>
                  </a:extLst>
                </a:hlinkClick>
              </a:rPr>
              <a:t> 245 </a:t>
            </a:r>
            <a:r>
              <a:rPr lang="en-US" sz="1050" b="1" dirty="0">
                <a:solidFill>
                  <a:srgbClr val="0000CC"/>
                </a:solidFill>
              </a:rPr>
              <a:t>] </a:t>
            </a:r>
          </a:p>
          <a:p>
            <a:pPr marL="342900" lvl="2" indent="-342900">
              <a:spcBef>
                <a:spcPts val="300"/>
              </a:spcBef>
              <a:spcAft>
                <a:spcPts val="0"/>
              </a:spcAft>
              <a:buFont typeface="+mj-lt"/>
              <a:buAutoNum type="arabicPeriod"/>
              <a:defRPr/>
            </a:pPr>
            <a:r>
              <a:rPr lang="en-US" sz="1050" b="1" dirty="0">
                <a:solidFill>
                  <a:schemeClr val="tx1"/>
                </a:solidFill>
              </a:rPr>
              <a:t>Proposed modification to Recommendation ITU-R M.1801-2 </a:t>
            </a:r>
            <a:r>
              <a:rPr lang="en-US" sz="1050" b="1" dirty="0">
                <a:solidFill>
                  <a:srgbClr val="0000CC"/>
                </a:solidFill>
              </a:rPr>
              <a:t>[ </a:t>
            </a:r>
            <a:r>
              <a:rPr lang="en-US" sz="1050" b="1" dirty="0">
                <a:solidFill>
                  <a:srgbClr val="0000CC"/>
                </a:solidFill>
                <a:hlinkClick r:id="rId10">
                  <a:extLst>
                    <a:ext uri="{A12FA001-AC4F-418D-AE19-62706E023703}">
                      <ahyp:hlinkClr xmlns:ahyp="http://schemas.microsoft.com/office/drawing/2018/hyperlinkcolor" val="tx"/>
                    </a:ext>
                  </a:extLst>
                </a:hlinkClick>
              </a:rPr>
              <a:t>246 </a:t>
            </a:r>
            <a:r>
              <a:rPr lang="en-US" sz="1050" b="1" dirty="0">
                <a:solidFill>
                  <a:srgbClr val="0000CC"/>
                </a:solidFill>
              </a:rPr>
              <a:t>] </a:t>
            </a:r>
          </a:p>
          <a:p>
            <a:pPr marL="0" lvl="2" indent="0">
              <a:spcBef>
                <a:spcPts val="300"/>
              </a:spcBef>
              <a:spcAft>
                <a:spcPts val="0"/>
              </a:spcAft>
              <a:defRPr/>
            </a:pPr>
            <a:r>
              <a:rPr lang="en-US" sz="1050" b="1" dirty="0">
                <a:cs typeface="+mn-cs"/>
              </a:rPr>
              <a:t>IEEE 802 contributions to WP5A Nov 2021 Meeting under agenda item RLAN characteristics</a:t>
            </a:r>
            <a:endParaRPr lang="en-US" sz="105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05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05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050" b="0" kern="1200" dirty="0">
                <a:solidFill>
                  <a:srgbClr val="0000CC"/>
                </a:solidFill>
                <a:latin typeface="Times New Roman" panose="02020603050405020304" pitchFamily="18" charset="0"/>
                <a:ea typeface="MS Gothic" panose="020B0609070205080204" pitchFamily="49" charset="-128"/>
              </a:rPr>
              <a:t>   </a:t>
            </a:r>
            <a:endParaRPr lang="en-US" sz="105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05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05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05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05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05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50" b="1" dirty="0">
                <a:solidFill>
                  <a:srgbClr val="0000CC"/>
                </a:solidFill>
                <a:hlinkClick r:id="rId13">
                  <a:extLst>
                    <a:ext uri="{A12FA001-AC4F-418D-AE19-62706E023703}">
                      <ahyp:hlinkClr xmlns:ahyp="http://schemas.microsoft.com/office/drawing/2018/hyperlinkcolor" val="tx"/>
                    </a:ext>
                  </a:extLst>
                </a:hlinkClick>
              </a:rPr>
              <a:t>[ 547 ]</a:t>
            </a:r>
            <a:r>
              <a:rPr lang="en-US" sz="1050" dirty="0">
                <a:solidFill>
                  <a:srgbClr val="0000CC"/>
                </a:solidFill>
              </a:rPr>
              <a:t>   </a:t>
            </a:r>
            <a:endParaRPr lang="en-US" sz="105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05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50" b="1" dirty="0">
                <a:solidFill>
                  <a:srgbClr val="0000CC"/>
                </a:solidFill>
                <a:hlinkClick r:id="rId14">
                  <a:extLst>
                    <a:ext uri="{A12FA001-AC4F-418D-AE19-62706E023703}">
                      <ahyp:hlinkClr xmlns:ahyp="http://schemas.microsoft.com/office/drawing/2018/hyperlinkcolor" val="tx"/>
                    </a:ext>
                  </a:extLst>
                </a:hlinkClick>
              </a:rPr>
              <a:t>[ 546 ]</a:t>
            </a:r>
            <a:endParaRPr lang="en-US" sz="1050" b="1" dirty="0">
              <a:solidFill>
                <a:srgbClr val="0000CC"/>
              </a:solidFill>
            </a:endParaRPr>
          </a:p>
          <a:p>
            <a:pPr marL="0" lvl="2" indent="0">
              <a:spcBef>
                <a:spcPts val="300"/>
              </a:spcBef>
              <a:spcAft>
                <a:spcPts val="0"/>
              </a:spcAft>
              <a:defRPr/>
            </a:pPr>
            <a:r>
              <a:rPr lang="en-US" sz="1050" b="1" dirty="0">
                <a:cs typeface="+mn-cs"/>
              </a:rPr>
              <a:t>IEEE 802 contributions to WP5A Nov 2022 Meeting under agenda item RLAN characteristics</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1.	IEEE 802’S VIEWS ON ANNEX 17 TO DOCUMENT 5A/597</a:t>
            </a:r>
            <a:r>
              <a:rPr lang="en-US" sz="1050" dirty="0">
                <a:latin typeface="Arial" panose="020B0604020202020204" pitchFamily="34" charset="0"/>
              </a:rPr>
              <a:t> </a:t>
            </a:r>
            <a:r>
              <a:rPr lang="en-US" sz="105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05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05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2. 	Proposed modification to Recommendation ITU-R M.1450-5   </a:t>
            </a:r>
            <a:r>
              <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p>
          <a:p>
            <a:pPr marL="0" lvl="2" indent="0">
              <a:spcBef>
                <a:spcPts val="300"/>
              </a:spcBef>
              <a:spcAft>
                <a:spcPts val="0"/>
              </a:spcAft>
              <a:defRPr/>
            </a:pPr>
            <a:r>
              <a:rPr lang="en-US" sz="1050" b="1" dirty="0">
                <a:cs typeface="+mn-cs"/>
              </a:rPr>
              <a:t>IEEE 802 contributions to WP5A May 2023 Meeting under agenda item RLAN characteristics</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1.	IEEE 802’S VIEWS ON ANNEX 17 TO DOCUMENT 5A/597</a:t>
            </a:r>
            <a:r>
              <a:rPr lang="en-US" sz="1050" dirty="0">
                <a:latin typeface="Arial" panose="020B0604020202020204" pitchFamily="34" charset="0"/>
              </a:rPr>
              <a:t> </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2. 	Proposed modification to Recommendation ITU-R M.1450-5   </a:t>
            </a:r>
            <a:r>
              <a:rPr lang="en-US" sz="1050" dirty="0">
                <a:solidFill>
                  <a:srgbClr val="0000CC"/>
                </a:solidFill>
                <a:effectLst/>
                <a:latin typeface="Times New Roman" panose="02020603050405020304" pitchFamily="18" charset="0"/>
                <a:ea typeface="Times New Roman" panose="02020603050405020304" pitchFamily="18" charset="0"/>
                <a:hlinkClick r:id="rId16">
                  <a:extLst>
                    <a:ext uri="{A12FA001-AC4F-418D-AE19-62706E023703}">
                      <ahyp:hlinkClr xmlns:ahyp="http://schemas.microsoft.com/office/drawing/2018/hyperlinkcolor" val="tx"/>
                    </a:ext>
                  </a:extLst>
                </a:hlinkClick>
              </a:rPr>
              <a:t>IEEE-01-E</a:t>
            </a:r>
            <a:endPar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endParaRPr>
          </a:p>
          <a:p>
            <a:pPr marL="0" lvl="2" indent="0">
              <a:spcBef>
                <a:spcPts val="300"/>
              </a:spcBef>
              <a:spcAft>
                <a:spcPts val="0"/>
              </a:spcAft>
              <a:defRPr/>
            </a:pPr>
            <a:r>
              <a:rPr lang="en-US" sz="1050" b="1" dirty="0">
                <a:cs typeface="+mn-cs"/>
              </a:rPr>
              <a:t>IEEE 802 contributions to WP5A Sep 2023 Meeting under agenda item RLAN characteristics</a:t>
            </a: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IEEE 802'S views on Annex 17 to Document 5A/597  </a:t>
            </a:r>
            <a:r>
              <a:rPr lang="en-US" sz="1050" b="1" dirty="0">
                <a:solidFill>
                  <a:srgbClr val="0000CC"/>
                </a:solidFill>
                <a:hlinkClick r:id="rId17">
                  <a:extLst>
                    <a:ext uri="{A12FA001-AC4F-418D-AE19-62706E023703}">
                      <ahyp:hlinkClr xmlns:ahyp="http://schemas.microsoft.com/office/drawing/2018/hyperlinkcolor" val="tx"/>
                    </a:ext>
                  </a:extLst>
                </a:hlinkClick>
              </a:rPr>
              <a:t>[ 799 ]</a:t>
            </a:r>
            <a:endParaRPr lang="en-US" sz="105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Proposed modification to Annex 10 to Document 5A/769 (Recommendation ITU-R M.1801-2)  </a:t>
            </a:r>
            <a:r>
              <a:rPr lang="en-US" sz="1050" b="1" dirty="0">
                <a:solidFill>
                  <a:srgbClr val="0000CC"/>
                </a:solidFill>
                <a:hlinkClick r:id="rId18">
                  <a:extLst>
                    <a:ext uri="{A12FA001-AC4F-418D-AE19-62706E023703}">
                      <ahyp:hlinkClr xmlns:ahyp="http://schemas.microsoft.com/office/drawing/2018/hyperlinkcolor" val="tx"/>
                    </a:ext>
                  </a:extLst>
                </a:hlinkClick>
              </a:rPr>
              <a:t>[ 798 ]</a:t>
            </a:r>
            <a:endParaRPr lang="en-US" sz="105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Proposed modification to Annex 9 to Document 5A/769 (Recommendation ITU-R M.1450-5) </a:t>
            </a:r>
            <a:r>
              <a:rPr lang="en-US" sz="1050" b="1" dirty="0">
                <a:solidFill>
                  <a:srgbClr val="0000CC"/>
                </a:solidFill>
                <a:hlinkClick r:id="rId19">
                  <a:extLst>
                    <a:ext uri="{A12FA001-AC4F-418D-AE19-62706E023703}">
                      <ahyp:hlinkClr xmlns:ahyp="http://schemas.microsoft.com/office/drawing/2018/hyperlinkcolor" val="tx"/>
                    </a:ext>
                  </a:extLst>
                </a:hlinkClick>
              </a:rPr>
              <a:t>[ 797 ]</a:t>
            </a:r>
            <a:r>
              <a:rPr lang="en-US" sz="1050" kern="1200" dirty="0">
                <a:latin typeface="Times New Roman" panose="02020603050405020304" pitchFamily="18" charset="0"/>
                <a:ea typeface="MS Gothic" panose="020B0609070205080204" pitchFamily="49" charset="-128"/>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November 2023</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 November 2023</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November 16, 2023</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November 2023</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November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November 2023</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November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November 2023</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2">
                  <a:extLst>
                    <a:ext uri="{A12FA001-AC4F-418D-AE19-62706E023703}">
                      <ahyp:hlinkClr xmlns:ahyp="http://schemas.microsoft.com/office/drawing/2018/hyperlinkcolor" val="tx"/>
                    </a:ext>
                  </a:extLst>
                </a:hlinkClick>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0641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175541"/>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Discussion Items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a:t>
            </a:r>
          </a:p>
          <a:p>
            <a:pPr marL="857250" lvl="1" indent="-457200">
              <a:spcBef>
                <a:spcPts val="200"/>
              </a:spcBef>
              <a:buFont typeface="+mj-lt"/>
              <a:buAutoNum type="alphaLcPeriod"/>
              <a:defRPr/>
            </a:pPr>
            <a:r>
              <a:rPr lang="en-US" dirty="0"/>
              <a:t>Review of contributions to and output documents of </a:t>
            </a:r>
            <a:r>
              <a:rPr lang="en-US" dirty="0" err="1"/>
              <a:t>Thirthyth</a:t>
            </a:r>
            <a:r>
              <a:rPr lang="en-US" dirty="0"/>
              <a:t> meeting of Working Party 5A (Geneva, Switzerland, 13-22 September 2023)</a:t>
            </a:r>
          </a:p>
          <a:p>
            <a:pPr marL="457200" indent="-457200">
              <a:spcBef>
                <a:spcPts val="200"/>
              </a:spcBef>
              <a:buFont typeface="Times New Roman" panose="02020603050405020304" pitchFamily="18" charset="0"/>
              <a:buAutoNum type="arabicPeriod"/>
              <a:defRPr/>
            </a:pPr>
            <a:r>
              <a:rPr lang="en-US" sz="2000" dirty="0"/>
              <a:t>Ad Hoc Endorsement/Approvals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November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August 1, 2023 (Plenary)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https://mentor.ieee.org/802.11/dcn/23/11-23-1329-00-0itu-itu-ahg-minutes-for-aug-1-2023-meeting.docx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November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70817</TotalTime>
  <Words>3178</Words>
  <Application>Microsoft Office PowerPoint</Application>
  <PresentationFormat>Widescreen</PresentationFormat>
  <Paragraphs>303</Paragraphs>
  <Slides>19</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Monotype Sorts</vt:lpstr>
      <vt:lpstr>Times New Roman</vt:lpstr>
      <vt:lpstr>Office Theme</vt:lpstr>
      <vt:lpstr>Microsoft Word 97 - 2003 Document</vt:lpstr>
      <vt:lpstr>ITU Liaison Ad Hoc Group Agenda</vt:lpstr>
      <vt:lpstr>Abstract</vt:lpstr>
      <vt:lpstr>Reminders and Rules</vt:lpstr>
      <vt:lpstr>Guidelines for IEEE-SA Meetings</vt:lpstr>
      <vt:lpstr>Resources – URLs</vt:lpstr>
      <vt:lpstr>Participation in IEEE 802 Meetings</vt:lpstr>
      <vt:lpstr>Registration for the November IEEE 802 plenary session</vt:lpstr>
      <vt:lpstr>Agenda</vt:lpstr>
      <vt:lpstr>Approval of Minutes of Previous Meeting</vt:lpstr>
      <vt:lpstr>Contributions</vt:lpstr>
      <vt:lpstr>Updates from ITU-R WP5A: Input Contributions</vt:lpstr>
      <vt:lpstr>Updates from ITU-R WP5A: Contributions Observations(1/2)</vt:lpstr>
      <vt:lpstr>Updates from ITU-R WP5A: Contributions Observations (2/2)</vt:lpstr>
      <vt:lpstr>Chairman Report &amp; Output Docs of WP5A September 2023 (1/2)</vt:lpstr>
      <vt:lpstr>Chairman Report &amp; Output Docs of WP5A September 2023 (2/2)</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Yaghoobi, Hassan</cp:lastModifiedBy>
  <cp:revision>512</cp:revision>
  <cp:lastPrinted>1601-01-01T00:00:00Z</cp:lastPrinted>
  <dcterms:created xsi:type="dcterms:W3CDTF">2017-06-02T20:57:23Z</dcterms:created>
  <dcterms:modified xsi:type="dcterms:W3CDTF">2023-11-16T18:44:48Z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