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80" r:id="rId21"/>
    <p:sldId id="2376" r:id="rId22"/>
    <p:sldId id="2377"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157FDB-3F0A-44F5-8266-38B405DAE06A}" v="4" dt="2023-10-09T13:16:04.8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1" d="100"/>
          <a:sy n="111" d="100"/>
        </p:scale>
        <p:origin x="1230"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November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January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1755603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6987"/>
            <a:ext cx="7770813" cy="4570413"/>
          </a:xfrm>
        </p:spPr>
        <p:txBody>
          <a:bodyPr/>
          <a:lstStyle/>
          <a:p>
            <a:endParaRPr lang="en-US"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November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November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US" sz="1800" dirty="0"/>
              <a:t>Goals for January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January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115061</TotalTime>
  <Words>2001</Words>
  <Application>Microsoft Office PowerPoint</Application>
  <PresentationFormat>On-screen Show (4:3)</PresentationFormat>
  <Paragraphs>231</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IMMW Study Group November 2023 Meeting Agenda</vt:lpstr>
      <vt:lpstr>Registration for the November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Tuesday Agenda–PM3</vt:lpstr>
      <vt:lpstr>Goals for January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2023-10-09T13:18:09Z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