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6"/>
  </p:notesMasterIdLst>
  <p:handoutMasterIdLst>
    <p:handoutMasterId r:id="rId24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682" r:id="rId54"/>
    <p:sldId id="2683" r:id="rId55"/>
    <p:sldId id="2684" r:id="rId56"/>
    <p:sldId id="2008" r:id="rId57"/>
    <p:sldId id="2291" r:id="rId58"/>
    <p:sldId id="2552" r:id="rId59"/>
    <p:sldId id="1688" r:id="rId60"/>
    <p:sldId id="2664" r:id="rId61"/>
    <p:sldId id="2293" r:id="rId62"/>
    <p:sldId id="1708" r:id="rId63"/>
    <p:sldId id="2524" r:id="rId64"/>
    <p:sldId id="2548" r:id="rId65"/>
    <p:sldId id="1709" r:id="rId66"/>
    <p:sldId id="1710" r:id="rId67"/>
    <p:sldId id="1790" r:id="rId68"/>
    <p:sldId id="2199" r:id="rId69"/>
    <p:sldId id="2319" r:id="rId70"/>
    <p:sldId id="2320" r:id="rId71"/>
    <p:sldId id="2321" r:id="rId72"/>
    <p:sldId id="2635" r:id="rId73"/>
    <p:sldId id="2665" r:id="rId74"/>
    <p:sldId id="2666" r:id="rId75"/>
    <p:sldId id="2667" r:id="rId76"/>
    <p:sldId id="2668" r:id="rId77"/>
    <p:sldId id="2674" r:id="rId78"/>
    <p:sldId id="2354" r:id="rId79"/>
    <p:sldId id="2628" r:id="rId80"/>
    <p:sldId id="2294" r:id="rId81"/>
    <p:sldId id="2559" r:id="rId82"/>
    <p:sldId id="2623" r:id="rId83"/>
    <p:sldId id="2624" r:id="rId84"/>
    <p:sldId id="2625" r:id="rId85"/>
    <p:sldId id="2626" r:id="rId86"/>
    <p:sldId id="2570" r:id="rId87"/>
    <p:sldId id="2571" r:id="rId88"/>
    <p:sldId id="2572" r:id="rId89"/>
    <p:sldId id="2560" r:id="rId90"/>
    <p:sldId id="2627" r:id="rId91"/>
    <p:sldId id="2562" r:id="rId92"/>
    <p:sldId id="2561" r:id="rId93"/>
    <p:sldId id="2622" r:id="rId94"/>
    <p:sldId id="2564" r:id="rId95"/>
    <p:sldId id="2466" r:id="rId96"/>
    <p:sldId id="2467" r:id="rId97"/>
    <p:sldId id="2670" r:id="rId98"/>
    <p:sldId id="2671" r:id="rId99"/>
    <p:sldId id="2336" r:id="rId100"/>
    <p:sldId id="2677" r:id="rId101"/>
    <p:sldId id="2678" r:id="rId102"/>
    <p:sldId id="2679" r:id="rId103"/>
    <p:sldId id="2680" r:id="rId104"/>
    <p:sldId id="2605" r:id="rId105"/>
    <p:sldId id="2649" r:id="rId106"/>
    <p:sldId id="2663" r:id="rId107"/>
    <p:sldId id="2324" r:id="rId108"/>
    <p:sldId id="1375" r:id="rId109"/>
    <p:sldId id="1376" r:id="rId110"/>
    <p:sldId id="619" r:id="rId111"/>
    <p:sldId id="621" r:id="rId112"/>
    <p:sldId id="1561" r:id="rId113"/>
    <p:sldId id="1555" r:id="rId114"/>
    <p:sldId id="1601" r:id="rId115"/>
    <p:sldId id="1585" r:id="rId116"/>
    <p:sldId id="1586" r:id="rId117"/>
    <p:sldId id="1587" r:id="rId118"/>
    <p:sldId id="1588" r:id="rId119"/>
    <p:sldId id="1589" r:id="rId120"/>
    <p:sldId id="1590" r:id="rId121"/>
    <p:sldId id="1771" r:id="rId122"/>
    <p:sldId id="1772" r:id="rId123"/>
    <p:sldId id="1591" r:id="rId124"/>
    <p:sldId id="1592" r:id="rId125"/>
    <p:sldId id="1593" r:id="rId126"/>
    <p:sldId id="1594" r:id="rId127"/>
    <p:sldId id="1595" r:id="rId128"/>
    <p:sldId id="1596" r:id="rId129"/>
    <p:sldId id="1597" r:id="rId130"/>
    <p:sldId id="1598" r:id="rId131"/>
    <p:sldId id="1599" r:id="rId132"/>
    <p:sldId id="1600" r:id="rId133"/>
    <p:sldId id="1628" r:id="rId134"/>
    <p:sldId id="1638" r:id="rId135"/>
    <p:sldId id="1725" r:id="rId136"/>
    <p:sldId id="1726" r:id="rId137"/>
    <p:sldId id="1947" r:id="rId138"/>
    <p:sldId id="1975" r:id="rId139"/>
    <p:sldId id="1976" r:id="rId140"/>
    <p:sldId id="1977" r:id="rId141"/>
    <p:sldId id="2039" r:id="rId142"/>
    <p:sldId id="2060" r:id="rId143"/>
    <p:sldId id="2061" r:id="rId144"/>
    <p:sldId id="2097" r:id="rId145"/>
    <p:sldId id="2103" r:id="rId146"/>
    <p:sldId id="2063" r:id="rId147"/>
    <p:sldId id="2064" r:id="rId148"/>
    <p:sldId id="2065" r:id="rId149"/>
    <p:sldId id="2066" r:id="rId150"/>
    <p:sldId id="2067" r:id="rId151"/>
    <p:sldId id="2068" r:id="rId152"/>
    <p:sldId id="2069" r:id="rId153"/>
    <p:sldId id="2146" r:id="rId154"/>
    <p:sldId id="2147" r:id="rId155"/>
    <p:sldId id="2148" r:id="rId156"/>
    <p:sldId id="2158" r:id="rId157"/>
    <p:sldId id="2159" r:id="rId158"/>
    <p:sldId id="2157" r:id="rId159"/>
    <p:sldId id="2160" r:id="rId160"/>
    <p:sldId id="2216" r:id="rId161"/>
    <p:sldId id="2217" r:id="rId162"/>
    <p:sldId id="2219" r:id="rId163"/>
    <p:sldId id="2238" r:id="rId164"/>
    <p:sldId id="2239" r:id="rId165"/>
    <p:sldId id="2240" r:id="rId166"/>
    <p:sldId id="2242" r:id="rId167"/>
    <p:sldId id="2263" r:id="rId168"/>
    <p:sldId id="2276" r:id="rId169"/>
    <p:sldId id="2277" r:id="rId170"/>
    <p:sldId id="2278" r:id="rId171"/>
    <p:sldId id="2281" r:id="rId172"/>
    <p:sldId id="2282" r:id="rId173"/>
    <p:sldId id="2283" r:id="rId174"/>
    <p:sldId id="2284" r:id="rId175"/>
    <p:sldId id="2318" r:id="rId176"/>
    <p:sldId id="2329" r:id="rId177"/>
    <p:sldId id="2356" r:id="rId178"/>
    <p:sldId id="1701" r:id="rId179"/>
    <p:sldId id="1969" r:id="rId180"/>
    <p:sldId id="2112" r:id="rId181"/>
    <p:sldId id="1965" r:id="rId182"/>
    <p:sldId id="2114" r:id="rId183"/>
    <p:sldId id="1705" r:id="rId184"/>
    <p:sldId id="1706" r:id="rId185"/>
    <p:sldId id="1707" r:id="rId186"/>
    <p:sldId id="2113" r:id="rId187"/>
    <p:sldId id="2037" r:id="rId188"/>
    <p:sldId id="2431" r:id="rId189"/>
    <p:sldId id="2429" r:id="rId190"/>
    <p:sldId id="2436" r:id="rId191"/>
    <p:sldId id="1968" r:id="rId192"/>
    <p:sldId id="2104" r:id="rId193"/>
    <p:sldId id="2317" r:id="rId194"/>
    <p:sldId id="1967" r:id="rId195"/>
    <p:sldId id="2167" r:id="rId196"/>
    <p:sldId id="2351" r:id="rId197"/>
    <p:sldId id="2333" r:id="rId198"/>
    <p:sldId id="2335" r:id="rId199"/>
    <p:sldId id="2334" r:id="rId200"/>
    <p:sldId id="2352" r:id="rId201"/>
    <p:sldId id="2218" r:id="rId202"/>
    <p:sldId id="1945" r:id="rId203"/>
    <p:sldId id="2071" r:id="rId204"/>
    <p:sldId id="2036" r:id="rId205"/>
    <p:sldId id="2323" r:id="rId206"/>
    <p:sldId id="2353" r:id="rId207"/>
    <p:sldId id="2332" r:id="rId208"/>
    <p:sldId id="2437" r:id="rId209"/>
    <p:sldId id="2426" r:id="rId210"/>
    <p:sldId id="2427" r:id="rId211"/>
    <p:sldId id="2328" r:id="rId212"/>
    <p:sldId id="2563" r:id="rId213"/>
    <p:sldId id="2355" r:id="rId214"/>
    <p:sldId id="2461" r:id="rId215"/>
    <p:sldId id="2460" r:id="rId216"/>
    <p:sldId id="2463" r:id="rId217"/>
    <p:sldId id="2609" r:id="rId218"/>
    <p:sldId id="2481" r:id="rId219"/>
    <p:sldId id="2482" r:id="rId220"/>
    <p:sldId id="2485" r:id="rId221"/>
    <p:sldId id="2486" r:id="rId222"/>
    <p:sldId id="2644" r:id="rId223"/>
    <p:sldId id="2669" r:id="rId224"/>
    <p:sldId id="2464" r:id="rId225"/>
    <p:sldId id="2483" r:id="rId226"/>
    <p:sldId id="2672" r:id="rId227"/>
    <p:sldId id="2651" r:id="rId228"/>
    <p:sldId id="2489" r:id="rId229"/>
    <p:sldId id="2556" r:id="rId230"/>
    <p:sldId id="2653" r:id="rId231"/>
    <p:sldId id="2647" r:id="rId232"/>
    <p:sldId id="2657" r:id="rId233"/>
    <p:sldId id="2658" r:id="rId234"/>
    <p:sldId id="2660" r:id="rId235"/>
    <p:sldId id="2659" r:id="rId236"/>
    <p:sldId id="2621" r:id="rId237"/>
    <p:sldId id="2637" r:id="rId238"/>
    <p:sldId id="2638" r:id="rId239"/>
    <p:sldId id="2639" r:id="rId240"/>
    <p:sldId id="2640" r:id="rId241"/>
    <p:sldId id="2641" r:id="rId242"/>
    <p:sldId id="2642" r:id="rId243"/>
    <p:sldId id="2643" r:id="rId244"/>
    <p:sldId id="2661" r:id="rId2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70"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375796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690258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0038496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3740312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131704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4320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November </a:t>
            </a:r>
            <a:r>
              <a:rPr lang="en-AU" i="1" dirty="0"/>
              <a:t>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323317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3176505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2852344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8392705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6632216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689304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3739555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2846302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6768620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8368451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794734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68506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42018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4251679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3676144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08579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232000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3405875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0066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0292585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153001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1389489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13177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4066224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8704783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5753137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23652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826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896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521768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1514962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749017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632932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2706522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1455639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048370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49835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3270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1147923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7074230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280793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5148318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7352956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0194864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8643447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20571891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0498211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22248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46292715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7294402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003847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5473442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9096092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9996347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92438325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55252743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1100134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42973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83338930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1692637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42499454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39449517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8574700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8468746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835767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217</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24812210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34313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3952292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6175289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25999687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16792351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75548279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2342383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18125879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41659217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230</a:t>
            </a:fld>
            <a:endParaRPr lang="en-US"/>
          </a:p>
        </p:txBody>
      </p:sp>
    </p:spTree>
    <p:extLst>
      <p:ext uri="{BB962C8B-B14F-4D97-AF65-F5344CB8AC3E}">
        <p14:creationId xmlns:p14="http://schemas.microsoft.com/office/powerpoint/2010/main" val="9169026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61132028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221712824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4319498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318475298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7247213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46155777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353490340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91990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341449231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15748549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11622155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3869701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21880749"/>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20849054"/>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closed 12 Nov 2023; 8/0/11; 1 comment from China NB</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latin typeface="+mj-lt"/>
              </a:rPr>
              <a:t>(Nov 2023)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076935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976750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91614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IEEE 802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1175614"/>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Cancelled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Apr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5243716"/>
              </p:ext>
            </p:extLst>
          </p:nvPr>
        </p:nvGraphicFramePr>
        <p:xfrm>
          <a:off x="152400" y="1600200"/>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065570"/>
              </p:ext>
            </p:extLst>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822184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752145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8610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990663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5994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770377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522808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701582"/>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796007"/>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66612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58087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5059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will send for information when approved by the 802 EC</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1836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88786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448691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6526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843948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751114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230112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935655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56755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806824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614213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23022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2915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401502138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25791</Words>
  <Application>Microsoft Macintosh PowerPoint</Application>
  <PresentationFormat>On-screen Show (4:3)</PresentationFormat>
  <Paragraphs>3608</Paragraphs>
  <Slides>244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244</vt:i4>
      </vt:variant>
    </vt:vector>
  </HeadingPairs>
  <TitlesOfParts>
    <vt:vector size="249"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Timing and Synchronization for Time-Sensitive Applications: YANG Data Model IEEE 802.1ASdn will be liaised when appropriate</vt:lpstr>
      <vt:lpstr>Configuration Enhancements for Time-Sensitive Networking IEEE 802.1Qdj will be liaised when appropriate</vt:lpstr>
      <vt:lpstr>Overview and Architecture IEEE 802-2014 REVc will be liaised when appropriate</vt:lpstr>
      <vt:lpstr>YANG Data Models for the Credit-Based Shaper  IEEE 802.1Qdx will be liaised when appropriate</vt:lpstr>
      <vt:lpstr>IEEE 802.3 has 8 standards in the IEEE 802 pipeline for adoption under the PSDO process</vt:lpstr>
      <vt:lpstr>IEEE 802.3 WG has a number of regular participants in IEEE 802 JTC1 SC activities</vt:lpstr>
      <vt:lpstr>IEEE 802.3-REV was submitted into the PSDO process in Feb 2023</vt:lpstr>
      <vt:lpstr>IEEE 802.11 has 14 standards in the pipeline for adoption under the PSDO</vt:lpstr>
      <vt:lpstr>IEEE 802.11 has 14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2023-11-17T03:03:34Z</dcterms:modified>
</cp:coreProperties>
</file>