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6"/>
  </p:notesMasterIdLst>
  <p:handoutMasterIdLst>
    <p:handoutMasterId r:id="rId24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331" r:id="rId44"/>
    <p:sldId id="2438" r:id="rId45"/>
    <p:sldId id="2611" r:id="rId46"/>
    <p:sldId id="2612" r:id="rId47"/>
    <p:sldId id="2610" r:id="rId48"/>
    <p:sldId id="2648" r:id="rId49"/>
    <p:sldId id="2655" r:id="rId50"/>
    <p:sldId id="2675" r:id="rId51"/>
    <p:sldId id="2676" r:id="rId52"/>
    <p:sldId id="2685" r:id="rId53"/>
    <p:sldId id="2682" r:id="rId54"/>
    <p:sldId id="2683" r:id="rId55"/>
    <p:sldId id="2684" r:id="rId56"/>
    <p:sldId id="2008" r:id="rId57"/>
    <p:sldId id="2291" r:id="rId58"/>
    <p:sldId id="2552" r:id="rId59"/>
    <p:sldId id="1688" r:id="rId60"/>
    <p:sldId id="2664" r:id="rId61"/>
    <p:sldId id="2293" r:id="rId62"/>
    <p:sldId id="1708" r:id="rId63"/>
    <p:sldId id="2524" r:id="rId64"/>
    <p:sldId id="2548" r:id="rId65"/>
    <p:sldId id="1709" r:id="rId66"/>
    <p:sldId id="1710" r:id="rId67"/>
    <p:sldId id="1790" r:id="rId68"/>
    <p:sldId id="2199" r:id="rId69"/>
    <p:sldId id="2319" r:id="rId70"/>
    <p:sldId id="2320" r:id="rId71"/>
    <p:sldId id="2321" r:id="rId72"/>
    <p:sldId id="2635" r:id="rId73"/>
    <p:sldId id="2665" r:id="rId74"/>
    <p:sldId id="2666" r:id="rId75"/>
    <p:sldId id="2667" r:id="rId76"/>
    <p:sldId id="2668" r:id="rId77"/>
    <p:sldId id="2674" r:id="rId78"/>
    <p:sldId id="2354" r:id="rId79"/>
    <p:sldId id="2628" r:id="rId80"/>
    <p:sldId id="2294" r:id="rId81"/>
    <p:sldId id="2559" r:id="rId82"/>
    <p:sldId id="2623" r:id="rId83"/>
    <p:sldId id="2624" r:id="rId84"/>
    <p:sldId id="2625" r:id="rId85"/>
    <p:sldId id="2626" r:id="rId86"/>
    <p:sldId id="2661" r:id="rId87"/>
    <p:sldId id="2570" r:id="rId88"/>
    <p:sldId id="2571" r:id="rId89"/>
    <p:sldId id="2572" r:id="rId90"/>
    <p:sldId id="2560" r:id="rId91"/>
    <p:sldId id="2627" r:id="rId92"/>
    <p:sldId id="2562" r:id="rId93"/>
    <p:sldId id="2561" r:id="rId94"/>
    <p:sldId id="2622" r:id="rId95"/>
    <p:sldId id="2564" r:id="rId96"/>
    <p:sldId id="2466" r:id="rId97"/>
    <p:sldId id="2467" r:id="rId98"/>
    <p:sldId id="2670" r:id="rId99"/>
    <p:sldId id="2671" r:id="rId100"/>
    <p:sldId id="2336" r:id="rId101"/>
    <p:sldId id="2677" r:id="rId102"/>
    <p:sldId id="2678" r:id="rId103"/>
    <p:sldId id="2679" r:id="rId104"/>
    <p:sldId id="2680" r:id="rId105"/>
    <p:sldId id="2605" r:id="rId106"/>
    <p:sldId id="2649" r:id="rId107"/>
    <p:sldId id="2663" r:id="rId108"/>
    <p:sldId id="2324" r:id="rId109"/>
    <p:sldId id="1375" r:id="rId110"/>
    <p:sldId id="1376" r:id="rId111"/>
    <p:sldId id="619" r:id="rId112"/>
    <p:sldId id="621" r:id="rId113"/>
    <p:sldId id="1561" r:id="rId114"/>
    <p:sldId id="1555" r:id="rId115"/>
    <p:sldId id="1601" r:id="rId116"/>
    <p:sldId id="1585" r:id="rId117"/>
    <p:sldId id="1586" r:id="rId118"/>
    <p:sldId id="1587" r:id="rId119"/>
    <p:sldId id="1588" r:id="rId120"/>
    <p:sldId id="1589" r:id="rId121"/>
    <p:sldId id="1590" r:id="rId122"/>
    <p:sldId id="1771" r:id="rId123"/>
    <p:sldId id="1772" r:id="rId124"/>
    <p:sldId id="1591" r:id="rId125"/>
    <p:sldId id="1592" r:id="rId126"/>
    <p:sldId id="1593" r:id="rId127"/>
    <p:sldId id="1594" r:id="rId128"/>
    <p:sldId id="1595" r:id="rId129"/>
    <p:sldId id="1596" r:id="rId130"/>
    <p:sldId id="1597" r:id="rId131"/>
    <p:sldId id="1598" r:id="rId132"/>
    <p:sldId id="1599" r:id="rId133"/>
    <p:sldId id="1600" r:id="rId134"/>
    <p:sldId id="1628" r:id="rId135"/>
    <p:sldId id="1638" r:id="rId136"/>
    <p:sldId id="1725" r:id="rId137"/>
    <p:sldId id="1726" r:id="rId138"/>
    <p:sldId id="1947" r:id="rId139"/>
    <p:sldId id="1975" r:id="rId140"/>
    <p:sldId id="1976" r:id="rId141"/>
    <p:sldId id="1977" r:id="rId142"/>
    <p:sldId id="2039" r:id="rId143"/>
    <p:sldId id="2060" r:id="rId144"/>
    <p:sldId id="2061" r:id="rId145"/>
    <p:sldId id="2097" r:id="rId146"/>
    <p:sldId id="2103" r:id="rId147"/>
    <p:sldId id="2063" r:id="rId148"/>
    <p:sldId id="2064" r:id="rId149"/>
    <p:sldId id="2065" r:id="rId150"/>
    <p:sldId id="2066" r:id="rId151"/>
    <p:sldId id="2067" r:id="rId152"/>
    <p:sldId id="2068" r:id="rId153"/>
    <p:sldId id="2069" r:id="rId154"/>
    <p:sldId id="2146" r:id="rId155"/>
    <p:sldId id="2147" r:id="rId156"/>
    <p:sldId id="2148" r:id="rId157"/>
    <p:sldId id="2158" r:id="rId158"/>
    <p:sldId id="2159" r:id="rId159"/>
    <p:sldId id="2157" r:id="rId160"/>
    <p:sldId id="2160" r:id="rId161"/>
    <p:sldId id="2216" r:id="rId162"/>
    <p:sldId id="2217" r:id="rId163"/>
    <p:sldId id="2219" r:id="rId164"/>
    <p:sldId id="2238" r:id="rId165"/>
    <p:sldId id="2239" r:id="rId166"/>
    <p:sldId id="2240" r:id="rId167"/>
    <p:sldId id="2242" r:id="rId168"/>
    <p:sldId id="2263" r:id="rId169"/>
    <p:sldId id="2276" r:id="rId170"/>
    <p:sldId id="2277" r:id="rId171"/>
    <p:sldId id="2278" r:id="rId172"/>
    <p:sldId id="2281" r:id="rId173"/>
    <p:sldId id="2282" r:id="rId174"/>
    <p:sldId id="2283" r:id="rId175"/>
    <p:sldId id="2284" r:id="rId176"/>
    <p:sldId id="2318" r:id="rId177"/>
    <p:sldId id="2329" r:id="rId178"/>
    <p:sldId id="2356" r:id="rId179"/>
    <p:sldId id="1701" r:id="rId180"/>
    <p:sldId id="1969" r:id="rId181"/>
    <p:sldId id="2112" r:id="rId182"/>
    <p:sldId id="1965" r:id="rId183"/>
    <p:sldId id="2114" r:id="rId184"/>
    <p:sldId id="1705" r:id="rId185"/>
    <p:sldId id="1706" r:id="rId186"/>
    <p:sldId id="1707" r:id="rId187"/>
    <p:sldId id="2113" r:id="rId188"/>
    <p:sldId id="2037" r:id="rId189"/>
    <p:sldId id="2431" r:id="rId190"/>
    <p:sldId id="2429" r:id="rId191"/>
    <p:sldId id="2436" r:id="rId192"/>
    <p:sldId id="1968" r:id="rId193"/>
    <p:sldId id="2104" r:id="rId194"/>
    <p:sldId id="2317" r:id="rId195"/>
    <p:sldId id="1967" r:id="rId196"/>
    <p:sldId id="2167" r:id="rId197"/>
    <p:sldId id="2351" r:id="rId198"/>
    <p:sldId id="2333" r:id="rId199"/>
    <p:sldId id="2335" r:id="rId200"/>
    <p:sldId id="2334" r:id="rId201"/>
    <p:sldId id="2352" r:id="rId202"/>
    <p:sldId id="2218" r:id="rId203"/>
    <p:sldId id="1945" r:id="rId204"/>
    <p:sldId id="2071" r:id="rId205"/>
    <p:sldId id="2036" r:id="rId206"/>
    <p:sldId id="2323" r:id="rId207"/>
    <p:sldId id="2353" r:id="rId208"/>
    <p:sldId id="2332" r:id="rId209"/>
    <p:sldId id="2437" r:id="rId210"/>
    <p:sldId id="2426" r:id="rId211"/>
    <p:sldId id="2427" r:id="rId212"/>
    <p:sldId id="2328" r:id="rId213"/>
    <p:sldId id="2563" r:id="rId214"/>
    <p:sldId id="2355" r:id="rId215"/>
    <p:sldId id="2461" r:id="rId216"/>
    <p:sldId id="2460" r:id="rId217"/>
    <p:sldId id="2463" r:id="rId218"/>
    <p:sldId id="2609" r:id="rId219"/>
    <p:sldId id="2481" r:id="rId220"/>
    <p:sldId id="2482" r:id="rId221"/>
    <p:sldId id="2485" r:id="rId222"/>
    <p:sldId id="2486" r:id="rId223"/>
    <p:sldId id="2644" r:id="rId224"/>
    <p:sldId id="2669" r:id="rId225"/>
    <p:sldId id="2464" r:id="rId226"/>
    <p:sldId id="2483" r:id="rId227"/>
    <p:sldId id="2672" r:id="rId228"/>
    <p:sldId id="2651" r:id="rId229"/>
    <p:sldId id="2489" r:id="rId230"/>
    <p:sldId id="2556" r:id="rId231"/>
    <p:sldId id="2653" r:id="rId232"/>
    <p:sldId id="2647" r:id="rId233"/>
    <p:sldId id="2657" r:id="rId234"/>
    <p:sldId id="2658" r:id="rId235"/>
    <p:sldId id="2660" r:id="rId236"/>
    <p:sldId id="2659" r:id="rId237"/>
    <p:sldId id="2621" r:id="rId238"/>
    <p:sldId id="2637" r:id="rId239"/>
    <p:sldId id="2638" r:id="rId240"/>
    <p:sldId id="2639" r:id="rId241"/>
    <p:sldId id="2640" r:id="rId242"/>
    <p:sldId id="2641" r:id="rId243"/>
    <p:sldId id="2642" r:id="rId244"/>
    <p:sldId id="2643" r:id="rId2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1" autoAdjust="0"/>
    <p:restoredTop sz="94660" autoAdjust="0"/>
  </p:normalViewPr>
  <p:slideViewPr>
    <p:cSldViewPr>
      <p:cViewPr varScale="1">
        <p:scale>
          <a:sx n="101" d="100"/>
          <a:sy n="101" d="100"/>
        </p:scale>
        <p:origin x="1560" y="18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802.11-23/1725r03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9"/>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d066f09b2555eb10fb463c9469490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638-02-0jtc-minutes-of-mixed-mode-meeting-in-sept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oleObject" Target="../embeddings/oleObject4.bin"/><Relationship Id="rId1" Type="http://schemas.openxmlformats.org/officeDocument/2006/relationships/slideLayout" Target="../slideLayouts/slideLayout1.xml"/><Relationship Id="rId4" Type="http://schemas.openxmlformats.org/officeDocument/2006/relationships/oleObject" Target="../embeddings/oleObject6.bin"/></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November 2023 in the PM2 slot in </a:t>
            </a:r>
            <a:r>
              <a:rPr lang="en-US" sz="2400" b="1" dirty="0">
                <a:latin typeface="+mj-lt"/>
              </a:rPr>
              <a:t>Honolulu</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14 November 2023</a:t>
            </a:r>
            <a:br>
              <a:rPr lang="en-US" sz="1600" b="1" dirty="0">
                <a:latin typeface="+mj-lt"/>
              </a:rPr>
            </a:br>
            <a:r>
              <a:rPr lang="en-US" sz="1600" b="1" dirty="0">
                <a:latin typeface="+mj-lt"/>
              </a:rPr>
              <a:t>@ 4:00 pm (Honolulu)</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66FF"/>
                </a:solidFill>
                <a:latin typeface="+mj-lt"/>
                <a:hlinkClick r:id="rId3"/>
              </a:rPr>
              <a:t>https://ieeesa.webex.com/ieeesa/j.php?MTID=m6d066f09b2555eb10fb463c9469490b0</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2331 902 0537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40150213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3757968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69025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0038496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374031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35417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1317042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September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3233178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3176505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285234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November 2023, as documented on slide 11 of 11-23/1725r00.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2023, as documented in </a:t>
            </a:r>
            <a:r>
              <a:rPr lang="en-AU" i="1" dirty="0">
                <a:hlinkClick r:id="rId3"/>
              </a:rPr>
              <a:t>11-23/1638r02</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8392705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36632216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1689304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3739555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846302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6768620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8368451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94734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42685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4201883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251679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3676144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708579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232000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34058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40066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0292585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153001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1389489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7713177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4066224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8704783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5753137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102 standards through the PSDO adoption process, with 49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526658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8260552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521768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1514962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8749017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632932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2706522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14556396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2048370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498353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327067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11479235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7074230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280793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51483189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7352956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0194864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8643447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2057189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04982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2224812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46292715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7294402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8003847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547344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9096092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99963472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9243832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55252743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42973167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83338930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11692637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42499454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3944951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85747003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84687464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8357677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218</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24812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4313464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3952292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5617528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325999687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167923512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75548279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23423836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1812587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416592176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231</a:t>
            </a:fld>
            <a:endParaRPr lang="en-US"/>
          </a:p>
        </p:txBody>
      </p:sp>
    </p:spTree>
    <p:extLst>
      <p:ext uri="{BB962C8B-B14F-4D97-AF65-F5344CB8AC3E}">
        <p14:creationId xmlns:p14="http://schemas.microsoft.com/office/powerpoint/2010/main" val="9169026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113202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22171282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22431949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318475298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317247213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46155777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353490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91990512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41449231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15748549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1622155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138697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pic>
        <p:nvPicPr>
          <p:cNvPr id="2" name="Picture 1">
            <a:extLst>
              <a:ext uri="{FF2B5EF4-FFF2-40B4-BE49-F238E27FC236}">
                <a16:creationId xmlns:a16="http://schemas.microsoft.com/office/drawing/2014/main" id="{51FA9E6E-9BDD-2F93-1911-F863B21F0BC9}"/>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00516491"/>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20849054"/>
              </p:ext>
            </p:extLst>
          </p:nvPr>
        </p:nvGraphicFramePr>
        <p:xfrm>
          <a:off x="152399" y="1828800"/>
          <a:ext cx="8839199" cy="1859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In ballot</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 2023) submitted for approval as it was published on 5 Jun 2023</a:t>
            </a:r>
          </a:p>
          <a:p>
            <a:pPr lvl="2"/>
            <a:r>
              <a:rPr lang="en-US" dirty="0">
                <a:latin typeface="Arial" panose="020B0604020202020204" pitchFamily="34" charset="0"/>
              </a:rPr>
              <a:t>(Sept 2023) Ballot initiated 14 Sep 2023, closed 12 Nov 2023; 8/0/11; 1 comment from China NB</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076935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976750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91614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IEEE 802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5243716"/>
              </p:ext>
            </p:extLst>
          </p:nvPr>
        </p:nvGraphicFramePr>
        <p:xfrm>
          <a:off x="152400" y="1600200"/>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065570"/>
              </p:ext>
            </p:extLst>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822184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4207806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752145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8610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990663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59942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770377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522808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5893873"/>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796007"/>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66612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in ballot</a:t>
            </a:r>
          </a:p>
          <a:p>
            <a:pPr lvl="2"/>
            <a:r>
              <a:rPr lang="en-AU" dirty="0"/>
              <a:t>Ballot initiated 14 Sep 2023, closed 12 Nov 2023</a:t>
            </a:r>
          </a:p>
          <a:p>
            <a:pPr lvl="2"/>
            <a:r>
              <a:rPr lang="en-AU" dirty="0"/>
              <a:t>Passed on a vote of 10/0/9 (Y/N/A); no comments received.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58087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5059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b="0" i="0" u="none" strike="noStrike" dirty="0">
                <a:solidFill>
                  <a:srgbClr val="000000"/>
                </a:solidFill>
                <a:effectLst/>
                <a:latin typeface="Calibri" panose="020F0502020204030204" pitchFamily="34" charset="0"/>
              </a:rPr>
              <a:t>(Jan 2023) Staff will send information when approved by the 802 EC</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183686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88786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448691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888551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6954695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5606376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371036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65262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843948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751114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in ballot</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2301126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9356556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556755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8068247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6142137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223022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291558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25786</Words>
  <Application>Microsoft Macintosh PowerPoint</Application>
  <PresentationFormat>On-screen Show (4:3)</PresentationFormat>
  <Paragraphs>3613</Paragraphs>
  <Slides>244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244</vt:i4>
      </vt:variant>
    </vt:vector>
  </HeadingPairs>
  <TitlesOfParts>
    <vt:vector size="249" baseType="lpstr">
      <vt:lpstr>Arial</vt:lpstr>
      <vt:lpstr>Calibri</vt:lpstr>
      <vt:lpstr>Times New Roman</vt:lpstr>
      <vt:lpstr>802-11-Submission</vt:lpstr>
      <vt:lpstr>Acrobat Document</vt:lpstr>
      <vt:lpstr>IEEE 802 JTC1 Standing Committee November 2023 agenda (mixed mode)</vt:lpstr>
      <vt:lpstr>This document will be used to provide information for any IEEE 802 JTC1 SC meetings in November 2023</vt:lpstr>
      <vt:lpstr>Registration is not required for the IEEE 802 JTC1 SC session in November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November 2023 in the PM2 slot in Honolulu</vt:lpstr>
      <vt:lpstr>The IEEE 802 JTC1 SC regular meeting has a high-level list of agenda items to be considered</vt:lpstr>
      <vt:lpstr>The IEEE 802 JTC1 SC will consider approving its agenda</vt:lpstr>
      <vt:lpstr>The IEEE 802 JTC1 SC will consider approval of the minutes of its September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102 standards through the PSDO adoption process, with 49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Timing and Synchronization for Time-Sensitive Applications: YANG Data Model IEEE 802.1ASdn will be liaised when appropriate</vt:lpstr>
      <vt:lpstr>Configuration Enhancements for Time-Sensitive Networking IEEE 802.1Qdj will be liaised when appropriate</vt:lpstr>
      <vt:lpstr>Overview and Architecture IEEE 802-2014 REVc will be liaised when appropriate</vt:lpstr>
      <vt:lpstr>YANG Data Models for the Credit-Based Shaper  IEEE 802.1Qdx will be liaised when appropriate</vt:lpstr>
      <vt:lpstr>IEEE 802.3 has 8 standards in the IEEE 802 pipeline for adoption under the PSDO process</vt:lpstr>
      <vt:lpstr>IEEE 802.3 WG has a number of regular participants in IEEE 802 JTC1 SC activities</vt:lpstr>
      <vt:lpstr>IEEE 802.3-REV was submitted into the PSDO process in Feb 2023</vt:lpstr>
      <vt:lpstr>IEEE 802.11 has 14 standards in the pipeline for adoption under the PSDO</vt:lpstr>
      <vt:lpstr>IEEE 802.11 has 14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2023-11-15T01:58:19Z</dcterms:modified>
</cp:coreProperties>
</file>