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comments/comment1.xml" ContentType="application/vnd.openxmlformats-officedocument.presentationml.comments+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comments/comment2.xml" ContentType="application/vnd.openxmlformats-officedocument.presentationml.comments+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352" r:id="rId70"/>
    <p:sldId id="1353" r:id="rId71"/>
    <p:sldId id="1354" r:id="rId72"/>
    <p:sldId id="1355" r:id="rId73"/>
    <p:sldId id="1356" r:id="rId74"/>
    <p:sldId id="1357" r:id="rId75"/>
    <p:sldId id="1358" r:id="rId76"/>
    <p:sldId id="1359" r:id="rId77"/>
    <p:sldId id="1360" r:id="rId78"/>
    <p:sldId id="1361" r:id="rId79"/>
    <p:sldId id="1362" r:id="rId80"/>
    <p:sldId id="1016" r:id="rId81"/>
    <p:sldId id="1017" r:id="rId82"/>
    <p:sldId id="842" r:id="rId83"/>
    <p:sldId id="1363" r:id="rId84"/>
    <p:sldId id="1024" r:id="rId8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97820320"/>
        <c:axId val="697816512"/>
      </c:barChart>
      <c:catAx>
        <c:axId val="697820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97816512"/>
        <c:crosses val="autoZero"/>
        <c:auto val="1"/>
        <c:lblAlgn val="ctr"/>
        <c:lblOffset val="100"/>
        <c:noMultiLvlLbl val="0"/>
      </c:catAx>
      <c:valAx>
        <c:axId val="6978165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97820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5982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541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1660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56934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9672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16438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728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80577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5185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5603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80233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911965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03073018"/>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SR2SI Sounding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Comments Related to 320 MHz Sensing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3298 and 3318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rgbClr val="00B050"/>
                          </a:solidFill>
                          <a:latin typeface="+mn-lt"/>
                          <a:ea typeface="+mn-ea"/>
                          <a:cs typeface="+mn-cs"/>
                        </a:rPr>
                        <a:t>23/2070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3338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capability of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CRs for DMG sensing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rgbClr val="00B050"/>
                          </a:solidFill>
                          <a:latin typeface="+mn-lt"/>
                          <a:ea typeface="+mn-ea"/>
                          <a:cs typeface="+mn-cs"/>
                        </a:rPr>
                        <a:t>23/2082</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LB276 CR for Mandatory SBP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rgbClr val="00B050"/>
                          </a:solidFill>
                          <a:latin typeface="+mn-lt"/>
                          <a:ea typeface="+mn-ea"/>
                          <a:cs typeface="+mn-cs"/>
                        </a:rPr>
                        <a:t>23/2101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Naren (Huawei)</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LB276 resolutions on remaining comments</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3178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152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902195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603014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745784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3195, 3292, 3293, 3294, and 3337</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Dongguk Lim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654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3338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Wei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28390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3178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11-23/2096, “LB276 CR for CID 3178”</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Wei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11-23/2096, “LB276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310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3079, 3080, 3086, 3088, 3090, 3098, 3099, 3101, 3102, 3103, 3104, 3106, 3127, 3139, 3140, and 3141</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Wei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7501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3331, 3332, 3333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931558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r>
              <a:rPr lang="en-US" altLang="zh-CN" sz="1800" b="1" kern="0" dirty="0">
                <a:solidFill>
                  <a:srgbClr val="000000"/>
                </a:solidFill>
                <a:latin typeface="Times New Roman" panose="02020603050405020304" pitchFamily="18" charset="0"/>
                <a:cs typeface="+mn-cs"/>
              </a:rPr>
              <a: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10263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383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11-23/1826r1</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35526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143822</TotalTime>
  <Words>6745</Words>
  <Application>Microsoft Office PowerPoint</Application>
  <PresentationFormat>宽屏</PresentationFormat>
  <Paragraphs>1755</Paragraphs>
  <Slides>84</Slides>
  <Notes>83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84</vt:i4>
      </vt:variant>
    </vt:vector>
  </HeadingPairs>
  <TitlesOfParts>
    <vt:vector size="9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304</cp:revision>
  <cp:lastPrinted>2014-11-04T15:04:57Z</cp:lastPrinted>
  <dcterms:created xsi:type="dcterms:W3CDTF">2007-04-17T18:10:23Z</dcterms:created>
  <dcterms:modified xsi:type="dcterms:W3CDTF">2023-11-16T21:43:44Z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