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1273" r:id="rId24"/>
    <p:sldId id="1274" r:id="rId25"/>
    <p:sldId id="1275" r:id="rId26"/>
    <p:sldId id="1276" r:id="rId27"/>
    <p:sldId id="1277" r:id="rId28"/>
    <p:sldId id="1278" r:id="rId29"/>
    <p:sldId id="1279" r:id="rId30"/>
    <p:sldId id="1280" r:id="rId31"/>
    <p:sldId id="1281" r:id="rId32"/>
    <p:sldId id="1282" r:id="rId33"/>
    <p:sldId id="1283" r:id="rId34"/>
    <p:sldId id="842"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43193504"/>
        <c:axId val="-443201664"/>
      </c:barChart>
      <c:catAx>
        <c:axId val="-4431935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43201664"/>
        <c:crosses val="autoZero"/>
        <c:auto val="1"/>
        <c:lblAlgn val="ctr"/>
        <c:lblOffset val="100"/>
        <c:noMultiLvlLbl val="0"/>
      </c:catAx>
      <c:valAx>
        <c:axId val="-4432016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4319350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802.11-23/1716r0</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2023-10-07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862589971"/>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43.30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236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785318653"/>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106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0.194495413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0.433028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440524852"/>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66</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29</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25</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32</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17</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20</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34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0.194495413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0.4330275</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a:t>
            </a:r>
            <a:r>
              <a:rPr lang="en-US" altLang="zh-CN" sz="1800" b="1" dirty="0">
                <a:cs typeface="Times New Roman" panose="02020603050405020304" pitchFamily="18" charset="0"/>
              </a:rPr>
              <a: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142714</TotalTime>
  <Words>2843</Words>
  <Application>Microsoft Office PowerPoint</Application>
  <PresentationFormat>宽屏</PresentationFormat>
  <Paragraphs>699</Paragraphs>
  <Slides>35</Slides>
  <Notes>35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35</vt:i4>
      </vt:variant>
    </vt:vector>
  </HeadingPairs>
  <TitlesOfParts>
    <vt:vector size="4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6294</cp:revision>
  <cp:lastPrinted>2014-11-04T15:04:57Z</cp:lastPrinted>
  <dcterms:created xsi:type="dcterms:W3CDTF">2007-04-17T18:10:23Z</dcterms:created>
  <dcterms:modified xsi:type="dcterms:W3CDTF">2023-10-07T02:50:13Z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