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D31BF-5916-4A77-A6D9-10BA3AC8B2F3}" v="2" dt="2023-11-17T03:57:11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802.11-23/1714r1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13-14-00bn-tgbn-nov-2023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TGbn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November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2023-11-16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 err="1"/>
              <a:t>TGbn</a:t>
            </a:r>
            <a:r>
              <a:rPr lang="en-US" dirty="0"/>
              <a:t>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TGbn had scheduled 5 sessions during the November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several task group documents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TGbn selection procedure, TGbn timeline, TGbn functional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Elected/Appointed Task Group Officers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 Vice Chairs, Secretary and Technical Editor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Approved the creation of 2 ad-</a:t>
            </a:r>
            <a:r>
              <a:rPr lang="en-US" dirty="0" err="1"/>
              <a:t>hocs</a:t>
            </a:r>
            <a:r>
              <a:rPr lang="en-US" dirty="0"/>
              <a:t> (PHY and MAC), each with 3 ad-hoc chairs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15 technical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11-23/1713r14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January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any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Elect chairs for MAC and PHY ad-hoc 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Mondays 19:00 to 21:00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Starting from 27th of November until December 18th 2023 (4 conf calls).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Thursdays 10:00 to 12:00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Starting from 30th of November until 14th of December 2023 (3 conf calls).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5084</TotalTime>
  <Words>303</Words>
  <Application>Microsoft Office PowerPoint</Application>
  <PresentationFormat>Widescreen</PresentationFormat>
  <Paragraphs>47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TGbn November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2023-11-17T04:14:40Z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