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28FC05-9AB8-4978-B585-B2B3FC1682D8}" v="4" dt="2023-11-10T06:01:36.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2" autoAdjust="0"/>
    <p:restoredTop sz="93775" autoAdjust="0"/>
  </p:normalViewPr>
  <p:slideViewPr>
    <p:cSldViewPr showGuides="1">
      <p:cViewPr varScale="1">
        <p:scale>
          <a:sx n="66" d="100"/>
          <a:sy n="66" d="100"/>
        </p:scale>
        <p:origin x="846"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7F28FC05-9AB8-4978-B585-B2B3FC1682D8}"/>
    <pc:docChg chg="undo custSel addSld delSld modSld modMainMaster">
      <pc:chgData name="Jim Lansford" userId="c1807ccf97ce491d" providerId="LiveId" clId="{7F28FC05-9AB8-4978-B585-B2B3FC1682D8}" dt="2023-11-10T06:17:57.763" v="321" actId="20577"/>
      <pc:docMkLst>
        <pc:docMk/>
      </pc:docMkLst>
      <pc:sldChg chg="modSp mod">
        <pc:chgData name="Jim Lansford" userId="c1807ccf97ce491d" providerId="LiveId" clId="{7F28FC05-9AB8-4978-B585-B2B3FC1682D8}" dt="2023-11-10T05:56:22.167" v="41"/>
        <pc:sldMkLst>
          <pc:docMk/>
          <pc:sldMk cId="0" sldId="287"/>
        </pc:sldMkLst>
        <pc:spChg chg="mod">
          <ac:chgData name="Jim Lansford" userId="c1807ccf97ce491d" providerId="LiveId" clId="{7F28FC05-9AB8-4978-B585-B2B3FC1682D8}" dt="2023-11-10T05:56:22.167" v="41"/>
          <ac:spMkLst>
            <pc:docMk/>
            <pc:sldMk cId="0" sldId="287"/>
            <ac:spMk id="23558" creationId="{AC85EADC-97E6-4293-806A-F094E6216527}"/>
          </ac:spMkLst>
        </pc:spChg>
      </pc:sldChg>
      <pc:sldChg chg="modSp mod">
        <pc:chgData name="Jim Lansford" userId="c1807ccf97ce491d" providerId="LiveId" clId="{7F28FC05-9AB8-4978-B585-B2B3FC1682D8}" dt="2023-11-10T05:56:25.884" v="42"/>
        <pc:sldMkLst>
          <pc:docMk/>
          <pc:sldMk cId="0" sldId="288"/>
        </pc:sldMkLst>
        <pc:spChg chg="mod">
          <ac:chgData name="Jim Lansford" userId="c1807ccf97ce491d" providerId="LiveId" clId="{7F28FC05-9AB8-4978-B585-B2B3FC1682D8}" dt="2023-11-10T05:56:25.884" v="42"/>
          <ac:spMkLst>
            <pc:docMk/>
            <pc:sldMk cId="0" sldId="288"/>
            <ac:spMk id="24582" creationId="{25CF7BA2-7620-4EF4-9B14-3FA082AF956E}"/>
          </ac:spMkLst>
        </pc:spChg>
      </pc:sldChg>
      <pc:sldChg chg="modSp mod">
        <pc:chgData name="Jim Lansford" userId="c1807ccf97ce491d" providerId="LiveId" clId="{7F28FC05-9AB8-4978-B585-B2B3FC1682D8}" dt="2023-11-10T05:56:38.275" v="43"/>
        <pc:sldMkLst>
          <pc:docMk/>
          <pc:sldMk cId="0" sldId="289"/>
        </pc:sldMkLst>
        <pc:spChg chg="mod">
          <ac:chgData name="Jim Lansford" userId="c1807ccf97ce491d" providerId="LiveId" clId="{7F28FC05-9AB8-4978-B585-B2B3FC1682D8}" dt="2023-11-10T05:56:38.275" v="43"/>
          <ac:spMkLst>
            <pc:docMk/>
            <pc:sldMk cId="0" sldId="289"/>
            <ac:spMk id="25606" creationId="{47345D02-EFFB-4127-A9BF-122EA00051D0}"/>
          </ac:spMkLst>
        </pc:spChg>
      </pc:sldChg>
      <pc:sldChg chg="modSp mod">
        <pc:chgData name="Jim Lansford" userId="c1807ccf97ce491d" providerId="LiveId" clId="{7F28FC05-9AB8-4978-B585-B2B3FC1682D8}" dt="2023-11-10T05:59:01.535" v="64" actId="20577"/>
        <pc:sldMkLst>
          <pc:docMk/>
          <pc:sldMk cId="0" sldId="331"/>
        </pc:sldMkLst>
        <pc:spChg chg="mod">
          <ac:chgData name="Jim Lansford" userId="c1807ccf97ce491d" providerId="LiveId" clId="{7F28FC05-9AB8-4978-B585-B2B3FC1682D8}" dt="2023-11-10T05:59:01.535" v="64" actId="20577"/>
          <ac:spMkLst>
            <pc:docMk/>
            <pc:sldMk cId="0" sldId="331"/>
            <ac:spMk id="15365" creationId="{3466BA2A-8613-4051-B457-B39178A6B2CB}"/>
          </ac:spMkLst>
        </pc:spChg>
        <pc:spChg chg="mod">
          <ac:chgData name="Jim Lansford" userId="c1807ccf97ce491d" providerId="LiveId" clId="{7F28FC05-9AB8-4978-B585-B2B3FC1682D8}" dt="2023-11-10T05:54:49.702" v="23" actId="20577"/>
          <ac:spMkLst>
            <pc:docMk/>
            <pc:sldMk cId="0" sldId="331"/>
            <ac:spMk id="15367" creationId="{C95B6FFA-AC58-49EE-B36F-6371D7698383}"/>
          </ac:spMkLst>
        </pc:spChg>
      </pc:sldChg>
      <pc:sldChg chg="modSp mod">
        <pc:chgData name="Jim Lansford" userId="c1807ccf97ce491d" providerId="LiveId" clId="{7F28FC05-9AB8-4978-B585-B2B3FC1682D8}" dt="2023-11-10T05:56:43.028" v="44"/>
        <pc:sldMkLst>
          <pc:docMk/>
          <pc:sldMk cId="0" sldId="380"/>
        </pc:sldMkLst>
        <pc:spChg chg="mod">
          <ac:chgData name="Jim Lansford" userId="c1807ccf97ce491d" providerId="LiveId" clId="{7F28FC05-9AB8-4978-B585-B2B3FC1682D8}" dt="2023-11-10T05:56:43.028" v="44"/>
          <ac:spMkLst>
            <pc:docMk/>
            <pc:sldMk cId="0" sldId="380"/>
            <ac:spMk id="26630" creationId="{637FAB1C-A7BF-4C3A-B4CB-D93C33C290CE}"/>
          </ac:spMkLst>
        </pc:spChg>
      </pc:sldChg>
      <pc:sldChg chg="modSp mod">
        <pc:chgData name="Jim Lansford" userId="c1807ccf97ce491d" providerId="LiveId" clId="{7F28FC05-9AB8-4978-B585-B2B3FC1682D8}" dt="2023-11-10T05:56:48.229" v="45"/>
        <pc:sldMkLst>
          <pc:docMk/>
          <pc:sldMk cId="0" sldId="381"/>
        </pc:sldMkLst>
        <pc:spChg chg="mod">
          <ac:chgData name="Jim Lansford" userId="c1807ccf97ce491d" providerId="LiveId" clId="{7F28FC05-9AB8-4978-B585-B2B3FC1682D8}" dt="2023-11-10T05:56:48.229" v="45"/>
          <ac:spMkLst>
            <pc:docMk/>
            <pc:sldMk cId="0" sldId="381"/>
            <ac:spMk id="28678" creationId="{17BBD8C2-305C-4418-AC65-C73B0B848329}"/>
          </ac:spMkLst>
        </pc:spChg>
      </pc:sldChg>
      <pc:sldChg chg="modSp mod">
        <pc:chgData name="Jim Lansford" userId="c1807ccf97ce491d" providerId="LiveId" clId="{7F28FC05-9AB8-4978-B585-B2B3FC1682D8}" dt="2023-11-10T05:59:14.662" v="72" actId="20577"/>
        <pc:sldMkLst>
          <pc:docMk/>
          <pc:sldMk cId="0" sldId="394"/>
        </pc:sldMkLst>
        <pc:spChg chg="mod">
          <ac:chgData name="Jim Lansford" userId="c1807ccf97ce491d" providerId="LiveId" clId="{7F28FC05-9AB8-4978-B585-B2B3FC1682D8}" dt="2023-11-10T05:59:14.662" v="72" actId="20577"/>
          <ac:spMkLst>
            <pc:docMk/>
            <pc:sldMk cId="0" sldId="394"/>
            <ac:spMk id="17412" creationId="{296EDD78-84C3-4E11-A20D-1A09A5B2EE44}"/>
          </ac:spMkLst>
        </pc:spChg>
        <pc:spChg chg="mod">
          <ac:chgData name="Jim Lansford" userId="c1807ccf97ce491d" providerId="LiveId" clId="{7F28FC05-9AB8-4978-B585-B2B3FC1682D8}" dt="2023-11-10T05:56:09.989" v="38"/>
          <ac:spMkLst>
            <pc:docMk/>
            <pc:sldMk cId="0" sldId="394"/>
            <ac:spMk id="17413" creationId="{3099FF58-2261-466B-BBEC-6E2B3CE6A0FA}"/>
          </ac:spMkLst>
        </pc:spChg>
      </pc:sldChg>
      <pc:sldChg chg="modSp mod">
        <pc:chgData name="Jim Lansford" userId="c1807ccf97ce491d" providerId="LiveId" clId="{7F28FC05-9AB8-4978-B585-B2B3FC1682D8}" dt="2023-11-10T06:17:57.763" v="321" actId="20577"/>
        <pc:sldMkLst>
          <pc:docMk/>
          <pc:sldMk cId="0" sldId="395"/>
        </pc:sldMkLst>
        <pc:spChg chg="mod">
          <ac:chgData name="Jim Lansford" userId="c1807ccf97ce491d" providerId="LiveId" clId="{7F28FC05-9AB8-4978-B585-B2B3FC1682D8}" dt="2023-11-10T05:56:14.112" v="39"/>
          <ac:spMkLst>
            <pc:docMk/>
            <pc:sldMk cId="0" sldId="395"/>
            <ac:spMk id="19462" creationId="{B8004815-DEEF-4991-9863-C4D400CADE6E}"/>
          </ac:spMkLst>
        </pc:spChg>
        <pc:spChg chg="mod">
          <ac:chgData name="Jim Lansford" userId="c1807ccf97ce491d" providerId="LiveId" clId="{7F28FC05-9AB8-4978-B585-B2B3FC1682D8}" dt="2023-11-10T06:17:57.763" v="321" actId="20577"/>
          <ac:spMkLst>
            <pc:docMk/>
            <pc:sldMk cId="0" sldId="395"/>
            <ac:spMk id="19463" creationId="{014A845C-CDC6-4811-8948-EAB07A9434A5}"/>
          </ac:spMkLst>
        </pc:spChg>
      </pc:sldChg>
      <pc:sldChg chg="modSp mod">
        <pc:chgData name="Jim Lansford" userId="c1807ccf97ce491d" providerId="LiveId" clId="{7F28FC05-9AB8-4978-B585-B2B3FC1682D8}" dt="2023-11-10T06:00:21.170" v="102" actId="403"/>
        <pc:sldMkLst>
          <pc:docMk/>
          <pc:sldMk cId="0" sldId="398"/>
        </pc:sldMkLst>
        <pc:spChg chg="mod">
          <ac:chgData name="Jim Lansford" userId="c1807ccf97ce491d" providerId="LiveId" clId="{7F28FC05-9AB8-4978-B585-B2B3FC1682D8}" dt="2023-11-10T06:00:21.170" v="102" actId="403"/>
          <ac:spMkLst>
            <pc:docMk/>
            <pc:sldMk cId="0" sldId="398"/>
            <ac:spMk id="30725" creationId="{2B03A47D-2643-42C2-B9CB-F2EF4E43B4E8}"/>
          </ac:spMkLst>
        </pc:spChg>
        <pc:spChg chg="mod">
          <ac:chgData name="Jim Lansford" userId="c1807ccf97ce491d" providerId="LiveId" clId="{7F28FC05-9AB8-4978-B585-B2B3FC1682D8}" dt="2023-11-10T05:57:02.231" v="47"/>
          <ac:spMkLst>
            <pc:docMk/>
            <pc:sldMk cId="0" sldId="398"/>
            <ac:spMk id="30726" creationId="{3178B0FC-1D22-4D90-ACE3-91AE38FDEC74}"/>
          </ac:spMkLst>
        </pc:spChg>
      </pc:sldChg>
      <pc:sldChg chg="modSp mod">
        <pc:chgData name="Jim Lansford" userId="c1807ccf97ce491d" providerId="LiveId" clId="{7F28FC05-9AB8-4978-B585-B2B3FC1682D8}" dt="2023-11-10T05:56:18.464" v="40"/>
        <pc:sldMkLst>
          <pc:docMk/>
          <pc:sldMk cId="0" sldId="399"/>
        </pc:sldMkLst>
        <pc:spChg chg="mod">
          <ac:chgData name="Jim Lansford" userId="c1807ccf97ce491d" providerId="LiveId" clId="{7F28FC05-9AB8-4978-B585-B2B3FC1682D8}" dt="2023-11-10T05:56:18.464" v="40"/>
          <ac:spMkLst>
            <pc:docMk/>
            <pc:sldMk cId="0" sldId="399"/>
            <ac:spMk id="21509" creationId="{66ABEAA8-6102-42F1-B2B5-D041D51BC3B5}"/>
          </ac:spMkLst>
        </pc:spChg>
      </pc:sldChg>
      <pc:sldChg chg="modSp mod">
        <pc:chgData name="Jim Lansford" userId="c1807ccf97ce491d" providerId="LiveId" clId="{7F28FC05-9AB8-4978-B585-B2B3FC1682D8}" dt="2023-11-10T06:10:43.704" v="318" actId="20577"/>
        <pc:sldMkLst>
          <pc:docMk/>
          <pc:sldMk cId="0" sldId="403"/>
        </pc:sldMkLst>
        <pc:spChg chg="mod">
          <ac:chgData name="Jim Lansford" userId="c1807ccf97ce491d" providerId="LiveId" clId="{7F28FC05-9AB8-4978-B585-B2B3FC1682D8}" dt="2023-11-10T06:10:43.704" v="318" actId="20577"/>
          <ac:spMkLst>
            <pc:docMk/>
            <pc:sldMk cId="0" sldId="403"/>
            <ac:spMk id="31750" creationId="{EA520893-4A80-489E-B0A3-8A8E60F21D8C}"/>
          </ac:spMkLst>
        </pc:spChg>
        <pc:spChg chg="mod">
          <ac:chgData name="Jim Lansford" userId="c1807ccf97ce491d" providerId="LiveId" clId="{7F28FC05-9AB8-4978-B585-B2B3FC1682D8}" dt="2023-11-10T05:57:07.094" v="48"/>
          <ac:spMkLst>
            <pc:docMk/>
            <pc:sldMk cId="0" sldId="403"/>
            <ac:spMk id="32770" creationId="{DA6ECDF6-F963-4A14-B6AD-3DB13CD0B8AE}"/>
          </ac:spMkLst>
        </pc:spChg>
        <pc:spChg chg="mod">
          <ac:chgData name="Jim Lansford" userId="c1807ccf97ce491d" providerId="LiveId" clId="{7F28FC05-9AB8-4978-B585-B2B3FC1682D8}" dt="2023-11-10T06:00:49.865" v="144" actId="20577"/>
          <ac:spMkLst>
            <pc:docMk/>
            <pc:sldMk cId="0" sldId="403"/>
            <ac:spMk id="32772" creationId="{623820E4-BDF1-4FCB-89A7-E3729B2C70DD}"/>
          </ac:spMkLst>
        </pc:spChg>
      </pc:sldChg>
      <pc:sldChg chg="modSp add mod">
        <pc:chgData name="Jim Lansford" userId="c1807ccf97ce491d" providerId="LiveId" clId="{7F28FC05-9AB8-4978-B585-B2B3FC1682D8}" dt="2023-11-10T05:58:28.452" v="57" actId="20577"/>
        <pc:sldMkLst>
          <pc:docMk/>
          <pc:sldMk cId="1968720319" sldId="2366"/>
        </pc:sldMkLst>
        <pc:spChg chg="mod">
          <ac:chgData name="Jim Lansford" userId="c1807ccf97ce491d" providerId="LiveId" clId="{7F28FC05-9AB8-4978-B585-B2B3FC1682D8}" dt="2023-11-10T05:58:20.362" v="49"/>
          <ac:spMkLst>
            <pc:docMk/>
            <pc:sldMk cId="1968720319" sldId="2366"/>
            <ac:spMk id="5" creationId="{00000000-0000-0000-0000-000000000000}"/>
          </ac:spMkLst>
        </pc:spChg>
        <pc:spChg chg="mod">
          <ac:chgData name="Jim Lansford" userId="c1807ccf97ce491d" providerId="LiveId" clId="{7F28FC05-9AB8-4978-B585-B2B3FC1682D8}" dt="2023-11-10T05:58:28.452" v="57" actId="20577"/>
          <ac:spMkLst>
            <pc:docMk/>
            <pc:sldMk cId="1968720319" sldId="2366"/>
            <ac:spMk id="6" creationId="{00000000-0000-0000-0000-000000000000}"/>
          </ac:spMkLst>
        </pc:spChg>
      </pc:sldChg>
      <pc:sldChg chg="modSp del mod">
        <pc:chgData name="Jim Lansford" userId="c1807ccf97ce491d" providerId="LiveId" clId="{7F28FC05-9AB8-4978-B585-B2B3FC1682D8}" dt="2023-11-10T05:58:38.295" v="58" actId="47"/>
        <pc:sldMkLst>
          <pc:docMk/>
          <pc:sldMk cId="347097324" sldId="2367"/>
        </pc:sldMkLst>
        <pc:spChg chg="mod">
          <ac:chgData name="Jim Lansford" userId="c1807ccf97ce491d" providerId="LiveId" clId="{7F28FC05-9AB8-4978-B585-B2B3FC1682D8}" dt="2023-11-10T05:56:56.859" v="46"/>
          <ac:spMkLst>
            <pc:docMk/>
            <pc:sldMk cId="347097324" sldId="2367"/>
            <ac:spMk id="6" creationId="{00000000-0000-0000-0000-000000000000}"/>
          </ac:spMkLst>
        </pc:spChg>
      </pc:sldChg>
      <pc:sldMasterChg chg="modSp mod">
        <pc:chgData name="Jim Lansford" userId="c1807ccf97ce491d" providerId="LiveId" clId="{7F28FC05-9AB8-4978-B585-B2B3FC1682D8}" dt="2023-11-10T05:55:37.062" v="37" actId="20577"/>
        <pc:sldMasterMkLst>
          <pc:docMk/>
          <pc:sldMasterMk cId="0" sldId="2147483648"/>
        </pc:sldMasterMkLst>
        <pc:spChg chg="mod">
          <ac:chgData name="Jim Lansford" userId="c1807ccf97ce491d" providerId="LiveId" clId="{7F28FC05-9AB8-4978-B585-B2B3FC1682D8}" dt="2023-11-10T05:55:15.384" v="31" actId="20577"/>
          <ac:spMkLst>
            <pc:docMk/>
            <pc:sldMasterMk cId="0" sldId="2147483648"/>
            <ac:spMk id="1028" creationId="{1CADB04A-8BC5-4077-AD64-B68ADEED3033}"/>
          </ac:spMkLst>
        </pc:spChg>
        <pc:spChg chg="mod">
          <ac:chgData name="Jim Lansford" userId="c1807ccf97ce491d" providerId="LiveId" clId="{7F28FC05-9AB8-4978-B585-B2B3FC1682D8}" dt="2023-11-10T05:55:37.062" v="3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November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802.11-23/1699r0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1595-00-0wng-wng-meeting-minutes-2023-september-atlanta-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2023-11-14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2027561524"/>
              </p:ext>
            </p:extLst>
          </p:nvPr>
        </p:nvGraphicFramePr>
        <p:xfrm>
          <a:off x="1343025" y="2762250"/>
          <a:ext cx="10296525" cy="2914650"/>
        </p:xfrm>
        <a:graphic>
          <a:graphicData uri="http://schemas.openxmlformats.org/presentationml/2006/ole">
            <mc:AlternateContent xmlns:mc="http://schemas.openxmlformats.org/markup-compatibility/2006">
              <mc:Choice xmlns:v="urn:schemas-microsoft-com:vml" Requires="v">
                <p:oleObj name="Document" r:id="rId3" imgW="8058424" imgH="2282211" progId="Word.Document.8">
                  <p:embed/>
                </p:oleObj>
              </mc:Choice>
              <mc:Fallback>
                <p:oleObj name="Document" r:id="rId3" imgW="8058424" imgH="2282211"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96525" cy="29146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14 November 2023, 0800-1000 Hawaii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September:</a:t>
            </a:r>
          </a:p>
          <a:p>
            <a:pPr marL="1181100" lvl="2" indent="-381000">
              <a:lnSpc>
                <a:spcPct val="120000"/>
              </a:lnSpc>
              <a:spcBef>
                <a:spcPts val="0"/>
              </a:spcBef>
              <a:defRPr/>
            </a:pPr>
            <a:r>
              <a:rPr lang="en-GB" altLang="en-US" sz="1600" dirty="0">
                <a:hlinkClick r:id="rId3"/>
              </a:rPr>
              <a:t>https://mentor.ieee.org/802.11/dcn/23/11-23-1595-00-0wng-wng-meeting-minutes-2023-september-atlanta-meeting.docx</a:t>
            </a:r>
            <a:r>
              <a:rPr lang="en-GB" altLang="en-US" sz="1600" dirty="0"/>
              <a:t> </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800" dirty="0"/>
              <a:t>“Multi-AP coordination over </a:t>
            </a:r>
            <a:r>
              <a:rPr lang="en-US" sz="1800" dirty="0" err="1"/>
              <a:t>Fibre</a:t>
            </a:r>
            <a:r>
              <a:rPr lang="en-US" sz="1800" dirty="0"/>
              <a:t>,” Tony Zeng (Huawei)</a:t>
            </a:r>
          </a:p>
          <a:p>
            <a:pPr marL="857250" lvl="1" indent="-457200">
              <a:lnSpc>
                <a:spcPct val="120000"/>
              </a:lnSpc>
              <a:spcBef>
                <a:spcPts val="0"/>
              </a:spcBef>
              <a:defRPr/>
            </a:pPr>
            <a:r>
              <a:rPr lang="en-US" sz="1800" dirty="0"/>
              <a:t>“L4S (Low Latency, Low Loss, and Scalable Throughput),” Greg White (Cable Labs)</a:t>
            </a:r>
          </a:p>
          <a:p>
            <a:pPr marL="457200" indent="-457200">
              <a:lnSpc>
                <a:spcPct val="120000"/>
              </a:lnSpc>
              <a:spcBef>
                <a:spcPts val="0"/>
              </a:spcBef>
              <a:defRPr/>
            </a:pPr>
            <a:r>
              <a:rPr lang="en-US" altLang="en-US" dirty="0"/>
              <a:t>Plans for January 2024</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November</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just">
              <a:spcBef>
                <a:spcPct val="0"/>
              </a:spcBef>
              <a:buFontTx/>
              <a:buNone/>
            </a:pPr>
            <a:r>
              <a:rPr lang="en-US" altLang="en-US" sz="1800" dirty="0"/>
              <a:t>November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dirty="0"/>
              <a:t>Call Meeting to Order</a:t>
            </a:r>
          </a:p>
          <a:p>
            <a:pPr marL="457200" indent="-457200">
              <a:defRPr/>
            </a:pPr>
            <a:r>
              <a:rPr lang="en-US" altLang="en-US" dirty="0"/>
              <a:t>Agenda approval</a:t>
            </a:r>
          </a:p>
          <a:p>
            <a:pPr marL="457200" indent="-457200">
              <a:defRPr/>
            </a:pPr>
            <a:r>
              <a:rPr lang="en-US" altLang="en-US" dirty="0"/>
              <a:t>Attendance reminder</a:t>
            </a:r>
          </a:p>
          <a:p>
            <a:pPr marL="457200" indent="-457200">
              <a:defRPr/>
            </a:pPr>
            <a:r>
              <a:rPr lang="en-US" altLang="en-US" dirty="0"/>
              <a:t>Documentation reminder</a:t>
            </a:r>
          </a:p>
          <a:p>
            <a:pPr marL="457200" indent="-457200">
              <a:defRPr/>
            </a:pPr>
            <a:r>
              <a:rPr lang="en-GB" altLang="en-US" dirty="0"/>
              <a:t>Announcements</a:t>
            </a:r>
          </a:p>
          <a:p>
            <a:pPr marL="457200" indent="-457200">
              <a:defRPr/>
            </a:pPr>
            <a:r>
              <a:rPr lang="en-GB" altLang="en-US" dirty="0"/>
              <a:t>Approval of Previous meeting minutes</a:t>
            </a:r>
            <a:r>
              <a:rPr lang="en-GB" altLang="en-US" sz="2000" dirty="0"/>
              <a:t> </a:t>
            </a:r>
          </a:p>
          <a:p>
            <a:pPr marL="838200" lvl="1" indent="-381000">
              <a:defRPr/>
            </a:pPr>
            <a:r>
              <a:rPr lang="en-GB" altLang="en-US" dirty="0"/>
              <a:t>Minutes from September 2023 WNG Meeting</a:t>
            </a:r>
            <a:endParaRPr lang="en-GB" altLang="en-US" sz="1800" dirty="0"/>
          </a:p>
          <a:p>
            <a:pPr marL="438150" indent="-381000">
              <a:defRPr/>
            </a:pPr>
            <a:r>
              <a:rPr lang="en-GB" altLang="en-US" sz="2800" dirty="0"/>
              <a:t>Presentations</a:t>
            </a:r>
          </a:p>
          <a:p>
            <a:pPr marL="857250" lvl="1" indent="-457200">
              <a:defRPr/>
            </a:pPr>
            <a:r>
              <a:rPr lang="en-US" altLang="en-US" sz="1800" dirty="0"/>
              <a:t>Tuesday 14 November 2023, 0800-1000 HST</a:t>
            </a:r>
          </a:p>
          <a:p>
            <a:pPr marL="457200" indent="-457200" eaLnBrk="1" hangingPunct="1">
              <a:lnSpc>
                <a:spcPct val="90000"/>
              </a:lnSpc>
              <a:defRPr/>
            </a:pPr>
            <a:r>
              <a:rPr lang="en-US" altLang="en-US" dirty="0"/>
              <a:t>Plans for January 2024</a:t>
            </a:r>
          </a:p>
          <a:p>
            <a:pPr marL="457200" indent="-457200">
              <a:lnSpc>
                <a:spcPct val="90000"/>
              </a:lnSpc>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76326</TotalTime>
  <Words>1385</Words>
  <Application>Microsoft Office PowerPoint</Application>
  <PresentationFormat>Widescreen</PresentationFormat>
  <Paragraphs>178</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November IEEE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1271</cp:revision>
  <cp:lastPrinted>1998-02-10T13:28:06Z</cp:lastPrinted>
  <dcterms:created xsi:type="dcterms:W3CDTF">2004-12-02T14:01:45Z</dcterms:created>
  <dcterms:modified xsi:type="dcterms:W3CDTF">2023-11-10T06:18:08Z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