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2"/>
  </p:notesMasterIdLst>
  <p:handoutMasterIdLst>
    <p:handoutMasterId r:id="rId23"/>
  </p:handoutMasterIdLst>
  <p:sldIdLst>
    <p:sldId id="256" r:id="rId2"/>
    <p:sldId id="257" r:id="rId3"/>
    <p:sldId id="258" r:id="rId4"/>
    <p:sldId id="266" r:id="rId5"/>
    <p:sldId id="267" r:id="rId6"/>
    <p:sldId id="268" r:id="rId7"/>
    <p:sldId id="269" r:id="rId8"/>
    <p:sldId id="270" r:id="rId9"/>
    <p:sldId id="271" r:id="rId10"/>
    <p:sldId id="272" r:id="rId11"/>
    <p:sldId id="273" r:id="rId12"/>
    <p:sldId id="274" r:id="rId13"/>
    <p:sldId id="275" r:id="rId14"/>
    <p:sldId id="276" r:id="rId15"/>
    <p:sldId id="281" r:id="rId16"/>
    <p:sldId id="280" r:id="rId17"/>
    <p:sldId id="262" r:id="rId18"/>
    <p:sldId id="277" r:id="rId19"/>
    <p:sldId id="278" r:id="rId20"/>
    <p:sldId id="279" r:id="rId21"/>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00" autoAdjust="0"/>
    <p:restoredTop sz="94660"/>
  </p:normalViewPr>
  <p:slideViewPr>
    <p:cSldViewPr>
      <p:cViewPr varScale="1">
        <p:scale>
          <a:sx n="128" d="100"/>
          <a:sy n="128" d="100"/>
        </p:scale>
        <p:origin x="200" y="176"/>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26989D4-A794-CB4D-9E98-866524B64B1F}" type="doc">
      <dgm:prSet loTypeId="urn:microsoft.com/office/officeart/2005/8/layout/vProcess5" loCatId="process" qsTypeId="urn:microsoft.com/office/officeart/2005/8/quickstyle/simple1" qsCatId="simple" csTypeId="urn:microsoft.com/office/officeart/2005/8/colors/accent0_1" csCatId="mainScheme" phldr="1"/>
      <dgm:spPr/>
      <dgm:t>
        <a:bodyPr/>
        <a:lstStyle/>
        <a:p>
          <a:endParaRPr lang="en-US"/>
        </a:p>
      </dgm:t>
    </dgm:pt>
    <dgm:pt modelId="{353C6CAD-6C50-FB4D-8CBA-B53530EDC72D}">
      <dgm:prSet custT="1"/>
      <dgm:spPr/>
      <dgm:t>
        <a:bodyPr/>
        <a:lstStyle/>
        <a:p>
          <a:r>
            <a:rPr lang="en-US" sz="1400" b="0" i="0" baseline="0"/>
            <a:t>Continuing call for submissions</a:t>
          </a:r>
          <a:endParaRPr lang="en-US" sz="1400"/>
        </a:p>
      </dgm:t>
    </dgm:pt>
    <dgm:pt modelId="{AAA5A74E-615D-9040-A6A5-6B26011562D9}" type="parTrans" cxnId="{DC1C3E1F-C8ED-0141-B710-BC513121D8C0}">
      <dgm:prSet/>
      <dgm:spPr/>
      <dgm:t>
        <a:bodyPr/>
        <a:lstStyle/>
        <a:p>
          <a:endParaRPr lang="en-US" sz="2400"/>
        </a:p>
      </dgm:t>
    </dgm:pt>
    <dgm:pt modelId="{A0B7DBDB-ABB2-1740-8CC7-2C23D838F457}" type="sibTrans" cxnId="{DC1C3E1F-C8ED-0141-B710-BC513121D8C0}">
      <dgm:prSet/>
      <dgm:spPr/>
      <dgm:t>
        <a:bodyPr/>
        <a:lstStyle/>
        <a:p>
          <a:endParaRPr lang="en-US" sz="2400"/>
        </a:p>
      </dgm:t>
    </dgm:pt>
    <dgm:pt modelId="{E7BFD4AA-043C-264A-B80E-A24667728F54}">
      <dgm:prSet custT="1"/>
      <dgm:spPr/>
      <dgm:t>
        <a:bodyPr/>
        <a:lstStyle/>
        <a:p>
          <a:r>
            <a:rPr lang="en-US" sz="1400" b="0" i="0" baseline="0"/>
            <a:t>Submissions can include use cases and/or issue identification</a:t>
          </a:r>
          <a:endParaRPr lang="en-US" sz="1400"/>
        </a:p>
      </dgm:t>
    </dgm:pt>
    <dgm:pt modelId="{EFD2D3CA-47C8-404C-9969-DB7AB3A557D7}" type="parTrans" cxnId="{6E145990-FD89-D84D-8D0A-A352DF23A991}">
      <dgm:prSet/>
      <dgm:spPr/>
      <dgm:t>
        <a:bodyPr/>
        <a:lstStyle/>
        <a:p>
          <a:endParaRPr lang="en-US" sz="2400"/>
        </a:p>
      </dgm:t>
    </dgm:pt>
    <dgm:pt modelId="{5AB03FA5-AA5B-EB4D-B070-827495A8927B}" type="sibTrans" cxnId="{6E145990-FD89-D84D-8D0A-A352DF23A991}">
      <dgm:prSet/>
      <dgm:spPr/>
      <dgm:t>
        <a:bodyPr/>
        <a:lstStyle/>
        <a:p>
          <a:endParaRPr lang="en-US" sz="2400"/>
        </a:p>
      </dgm:t>
    </dgm:pt>
    <dgm:pt modelId="{0496C4A9-7960-EF4D-AD4E-E718D487D0F4}">
      <dgm:prSet custT="1"/>
      <dgm:spPr/>
      <dgm:t>
        <a:bodyPr/>
        <a:lstStyle/>
        <a:p>
          <a:r>
            <a:rPr lang="en-US" sz="1400" b="0" i="0" baseline="0" dirty="0"/>
            <a:t>Develop a Use Case/Requirement Document based on submissions</a:t>
          </a:r>
          <a:endParaRPr lang="en-US" sz="1400" dirty="0"/>
        </a:p>
      </dgm:t>
    </dgm:pt>
    <dgm:pt modelId="{7C04BB35-2145-F744-8E2C-F85B7EC4F37E}" type="parTrans" cxnId="{0367A0CB-81D5-E643-9E9A-B09722E609F4}">
      <dgm:prSet/>
      <dgm:spPr/>
      <dgm:t>
        <a:bodyPr/>
        <a:lstStyle/>
        <a:p>
          <a:endParaRPr lang="en-US" sz="2400"/>
        </a:p>
      </dgm:t>
    </dgm:pt>
    <dgm:pt modelId="{E34A5937-51EC-8D43-BB77-DAB59D9E385E}" type="sibTrans" cxnId="{0367A0CB-81D5-E643-9E9A-B09722E609F4}">
      <dgm:prSet/>
      <dgm:spPr/>
      <dgm:t>
        <a:bodyPr/>
        <a:lstStyle/>
        <a:p>
          <a:endParaRPr lang="en-US" sz="2400"/>
        </a:p>
      </dgm:t>
    </dgm:pt>
    <dgm:pt modelId="{318196FD-5F5B-1245-92F4-C8A8109CD68F}">
      <dgm:prSet custT="1"/>
      <dgm:spPr/>
      <dgm:t>
        <a:bodyPr/>
        <a:lstStyle/>
        <a:p>
          <a:r>
            <a:rPr lang="en-US" sz="1400" b="0" i="0" baseline="0" dirty="0"/>
            <a:t>Develop a Draft based on approved features</a:t>
          </a:r>
          <a:endParaRPr lang="en-US" sz="1400" dirty="0"/>
        </a:p>
      </dgm:t>
    </dgm:pt>
    <dgm:pt modelId="{3B585E92-C420-BD4A-A1BA-9021B0E0DB04}" type="parTrans" cxnId="{45FC3BAA-E28B-D44D-BD6D-AA5C9DDD674F}">
      <dgm:prSet/>
      <dgm:spPr/>
      <dgm:t>
        <a:bodyPr/>
        <a:lstStyle/>
        <a:p>
          <a:endParaRPr lang="en-US" sz="2400"/>
        </a:p>
      </dgm:t>
    </dgm:pt>
    <dgm:pt modelId="{4358918B-0D36-1348-9C30-282ADFEDACDB}" type="sibTrans" cxnId="{45FC3BAA-E28B-D44D-BD6D-AA5C9DDD674F}">
      <dgm:prSet/>
      <dgm:spPr/>
      <dgm:t>
        <a:bodyPr/>
        <a:lstStyle/>
        <a:p>
          <a:endParaRPr lang="en-US" sz="2400"/>
        </a:p>
      </dgm:t>
    </dgm:pt>
    <dgm:pt modelId="{0216F240-17F0-5341-BC30-8C9742E9FB3C}" type="pres">
      <dgm:prSet presAssocID="{726989D4-A794-CB4D-9E98-866524B64B1F}" presName="outerComposite" presStyleCnt="0">
        <dgm:presLayoutVars>
          <dgm:chMax val="5"/>
          <dgm:dir/>
          <dgm:resizeHandles val="exact"/>
        </dgm:presLayoutVars>
      </dgm:prSet>
      <dgm:spPr/>
    </dgm:pt>
    <dgm:pt modelId="{2FAC7406-2047-C748-B4F5-102AE31D35BF}" type="pres">
      <dgm:prSet presAssocID="{726989D4-A794-CB4D-9E98-866524B64B1F}" presName="dummyMaxCanvas" presStyleCnt="0">
        <dgm:presLayoutVars/>
      </dgm:prSet>
      <dgm:spPr/>
    </dgm:pt>
    <dgm:pt modelId="{F7C29724-39E6-8C46-AE35-56493A71B618}" type="pres">
      <dgm:prSet presAssocID="{726989D4-A794-CB4D-9E98-866524B64B1F}" presName="ThreeNodes_1" presStyleLbl="node1" presStyleIdx="0" presStyleCnt="3">
        <dgm:presLayoutVars>
          <dgm:bulletEnabled val="1"/>
        </dgm:presLayoutVars>
      </dgm:prSet>
      <dgm:spPr/>
    </dgm:pt>
    <dgm:pt modelId="{7064C985-DF20-5245-844B-7AE3D022FAD3}" type="pres">
      <dgm:prSet presAssocID="{726989D4-A794-CB4D-9E98-866524B64B1F}" presName="ThreeNodes_2" presStyleLbl="node1" presStyleIdx="1" presStyleCnt="3">
        <dgm:presLayoutVars>
          <dgm:bulletEnabled val="1"/>
        </dgm:presLayoutVars>
      </dgm:prSet>
      <dgm:spPr/>
    </dgm:pt>
    <dgm:pt modelId="{3EAB7F97-7588-C94B-9C7B-EB77FE124974}" type="pres">
      <dgm:prSet presAssocID="{726989D4-A794-CB4D-9E98-866524B64B1F}" presName="ThreeNodes_3" presStyleLbl="node1" presStyleIdx="2" presStyleCnt="3">
        <dgm:presLayoutVars>
          <dgm:bulletEnabled val="1"/>
        </dgm:presLayoutVars>
      </dgm:prSet>
      <dgm:spPr/>
    </dgm:pt>
    <dgm:pt modelId="{DB9FE80C-61B6-9E42-952D-DDA131F441A6}" type="pres">
      <dgm:prSet presAssocID="{726989D4-A794-CB4D-9E98-866524B64B1F}" presName="ThreeConn_1-2" presStyleLbl="fgAccFollowNode1" presStyleIdx="0" presStyleCnt="2">
        <dgm:presLayoutVars>
          <dgm:bulletEnabled val="1"/>
        </dgm:presLayoutVars>
      </dgm:prSet>
      <dgm:spPr/>
    </dgm:pt>
    <dgm:pt modelId="{66938D0C-9A21-1F4A-A60A-8FE90FD4AF1D}" type="pres">
      <dgm:prSet presAssocID="{726989D4-A794-CB4D-9E98-866524B64B1F}" presName="ThreeConn_2-3" presStyleLbl="fgAccFollowNode1" presStyleIdx="1" presStyleCnt="2">
        <dgm:presLayoutVars>
          <dgm:bulletEnabled val="1"/>
        </dgm:presLayoutVars>
      </dgm:prSet>
      <dgm:spPr/>
    </dgm:pt>
    <dgm:pt modelId="{5CC82DD7-5E76-5F4E-BF06-FB964595A814}" type="pres">
      <dgm:prSet presAssocID="{726989D4-A794-CB4D-9E98-866524B64B1F}" presName="ThreeNodes_1_text" presStyleLbl="node1" presStyleIdx="2" presStyleCnt="3">
        <dgm:presLayoutVars>
          <dgm:bulletEnabled val="1"/>
        </dgm:presLayoutVars>
      </dgm:prSet>
      <dgm:spPr/>
    </dgm:pt>
    <dgm:pt modelId="{47309AD8-BF8F-A142-A632-2093592EA59E}" type="pres">
      <dgm:prSet presAssocID="{726989D4-A794-CB4D-9E98-866524B64B1F}" presName="ThreeNodes_2_text" presStyleLbl="node1" presStyleIdx="2" presStyleCnt="3">
        <dgm:presLayoutVars>
          <dgm:bulletEnabled val="1"/>
        </dgm:presLayoutVars>
      </dgm:prSet>
      <dgm:spPr/>
    </dgm:pt>
    <dgm:pt modelId="{629FED43-BA04-C042-8A22-221F71C641E7}" type="pres">
      <dgm:prSet presAssocID="{726989D4-A794-CB4D-9E98-866524B64B1F}" presName="ThreeNodes_3_text" presStyleLbl="node1" presStyleIdx="2" presStyleCnt="3">
        <dgm:presLayoutVars>
          <dgm:bulletEnabled val="1"/>
        </dgm:presLayoutVars>
      </dgm:prSet>
      <dgm:spPr/>
    </dgm:pt>
  </dgm:ptLst>
  <dgm:cxnLst>
    <dgm:cxn modelId="{B397E31D-62F6-544F-A75A-EC170A20E451}" type="presOf" srcId="{318196FD-5F5B-1245-92F4-C8A8109CD68F}" destId="{3EAB7F97-7588-C94B-9C7B-EB77FE124974}" srcOrd="0" destOrd="0" presId="urn:microsoft.com/office/officeart/2005/8/layout/vProcess5"/>
    <dgm:cxn modelId="{DC1C3E1F-C8ED-0141-B710-BC513121D8C0}" srcId="{726989D4-A794-CB4D-9E98-866524B64B1F}" destId="{353C6CAD-6C50-FB4D-8CBA-B53530EDC72D}" srcOrd="0" destOrd="0" parTransId="{AAA5A74E-615D-9040-A6A5-6B26011562D9}" sibTransId="{A0B7DBDB-ABB2-1740-8CC7-2C23D838F457}"/>
    <dgm:cxn modelId="{76CDAA4C-387F-864E-825A-678E918E7005}" type="presOf" srcId="{E7BFD4AA-043C-264A-B80E-A24667728F54}" destId="{5CC82DD7-5E76-5F4E-BF06-FB964595A814}" srcOrd="1" destOrd="1" presId="urn:microsoft.com/office/officeart/2005/8/layout/vProcess5"/>
    <dgm:cxn modelId="{CDFF3653-CDFB-7942-B78C-B86FA6B24EE2}" type="presOf" srcId="{0496C4A9-7960-EF4D-AD4E-E718D487D0F4}" destId="{47309AD8-BF8F-A142-A632-2093592EA59E}" srcOrd="1" destOrd="0" presId="urn:microsoft.com/office/officeart/2005/8/layout/vProcess5"/>
    <dgm:cxn modelId="{8A9D9555-7354-5547-B9B9-94E7F77BABCA}" type="presOf" srcId="{E7BFD4AA-043C-264A-B80E-A24667728F54}" destId="{F7C29724-39E6-8C46-AE35-56493A71B618}" srcOrd="0" destOrd="1" presId="urn:microsoft.com/office/officeart/2005/8/layout/vProcess5"/>
    <dgm:cxn modelId="{D0BFD967-5EE8-DE41-B187-15F7673F4117}" type="presOf" srcId="{E34A5937-51EC-8D43-BB77-DAB59D9E385E}" destId="{66938D0C-9A21-1F4A-A60A-8FE90FD4AF1D}" srcOrd="0" destOrd="0" presId="urn:microsoft.com/office/officeart/2005/8/layout/vProcess5"/>
    <dgm:cxn modelId="{6E145990-FD89-D84D-8D0A-A352DF23A991}" srcId="{353C6CAD-6C50-FB4D-8CBA-B53530EDC72D}" destId="{E7BFD4AA-043C-264A-B80E-A24667728F54}" srcOrd="0" destOrd="0" parTransId="{EFD2D3CA-47C8-404C-9969-DB7AB3A557D7}" sibTransId="{5AB03FA5-AA5B-EB4D-B070-827495A8927B}"/>
    <dgm:cxn modelId="{88604492-402C-A546-86BE-B5C2BE8FE9D8}" type="presOf" srcId="{0496C4A9-7960-EF4D-AD4E-E718D487D0F4}" destId="{7064C985-DF20-5245-844B-7AE3D022FAD3}" srcOrd="0" destOrd="0" presId="urn:microsoft.com/office/officeart/2005/8/layout/vProcess5"/>
    <dgm:cxn modelId="{B23C6C9E-DF72-F544-BB81-9099D359604D}" type="presOf" srcId="{318196FD-5F5B-1245-92F4-C8A8109CD68F}" destId="{629FED43-BA04-C042-8A22-221F71C641E7}" srcOrd="1" destOrd="0" presId="urn:microsoft.com/office/officeart/2005/8/layout/vProcess5"/>
    <dgm:cxn modelId="{45FC3BAA-E28B-D44D-BD6D-AA5C9DDD674F}" srcId="{726989D4-A794-CB4D-9E98-866524B64B1F}" destId="{318196FD-5F5B-1245-92F4-C8A8109CD68F}" srcOrd="2" destOrd="0" parTransId="{3B585E92-C420-BD4A-A1BA-9021B0E0DB04}" sibTransId="{4358918B-0D36-1348-9C30-282ADFEDACDB}"/>
    <dgm:cxn modelId="{7E890DAC-8376-594C-8E71-EE5E78B12267}" type="presOf" srcId="{726989D4-A794-CB4D-9E98-866524B64B1F}" destId="{0216F240-17F0-5341-BC30-8C9742E9FB3C}" srcOrd="0" destOrd="0" presId="urn:microsoft.com/office/officeart/2005/8/layout/vProcess5"/>
    <dgm:cxn modelId="{B0C49FAD-3A14-CC45-80A9-53D0CF84A999}" type="presOf" srcId="{353C6CAD-6C50-FB4D-8CBA-B53530EDC72D}" destId="{5CC82DD7-5E76-5F4E-BF06-FB964595A814}" srcOrd="1" destOrd="0" presId="urn:microsoft.com/office/officeart/2005/8/layout/vProcess5"/>
    <dgm:cxn modelId="{52F07CC2-5284-024F-94ED-2DA653ECFCA4}" type="presOf" srcId="{353C6CAD-6C50-FB4D-8CBA-B53530EDC72D}" destId="{F7C29724-39E6-8C46-AE35-56493A71B618}" srcOrd="0" destOrd="0" presId="urn:microsoft.com/office/officeart/2005/8/layout/vProcess5"/>
    <dgm:cxn modelId="{F20649C8-2094-7241-A2A2-DE5FF2DE315E}" type="presOf" srcId="{A0B7DBDB-ABB2-1740-8CC7-2C23D838F457}" destId="{DB9FE80C-61B6-9E42-952D-DDA131F441A6}" srcOrd="0" destOrd="0" presId="urn:microsoft.com/office/officeart/2005/8/layout/vProcess5"/>
    <dgm:cxn modelId="{0367A0CB-81D5-E643-9E9A-B09722E609F4}" srcId="{726989D4-A794-CB4D-9E98-866524B64B1F}" destId="{0496C4A9-7960-EF4D-AD4E-E718D487D0F4}" srcOrd="1" destOrd="0" parTransId="{7C04BB35-2145-F744-8E2C-F85B7EC4F37E}" sibTransId="{E34A5937-51EC-8D43-BB77-DAB59D9E385E}"/>
    <dgm:cxn modelId="{EB9505C2-491B-A040-BBC0-5C9690925A8F}" type="presParOf" srcId="{0216F240-17F0-5341-BC30-8C9742E9FB3C}" destId="{2FAC7406-2047-C748-B4F5-102AE31D35BF}" srcOrd="0" destOrd="0" presId="urn:microsoft.com/office/officeart/2005/8/layout/vProcess5"/>
    <dgm:cxn modelId="{41E798CF-F0A4-3A4F-A642-9C70149A0E6B}" type="presParOf" srcId="{0216F240-17F0-5341-BC30-8C9742E9FB3C}" destId="{F7C29724-39E6-8C46-AE35-56493A71B618}" srcOrd="1" destOrd="0" presId="urn:microsoft.com/office/officeart/2005/8/layout/vProcess5"/>
    <dgm:cxn modelId="{DE6D8A10-2B47-1C48-927D-9B6468BF07EC}" type="presParOf" srcId="{0216F240-17F0-5341-BC30-8C9742E9FB3C}" destId="{7064C985-DF20-5245-844B-7AE3D022FAD3}" srcOrd="2" destOrd="0" presId="urn:microsoft.com/office/officeart/2005/8/layout/vProcess5"/>
    <dgm:cxn modelId="{2A653B86-BB2E-EC4F-BA4C-61135A1ABDFA}" type="presParOf" srcId="{0216F240-17F0-5341-BC30-8C9742E9FB3C}" destId="{3EAB7F97-7588-C94B-9C7B-EB77FE124974}" srcOrd="3" destOrd="0" presId="urn:microsoft.com/office/officeart/2005/8/layout/vProcess5"/>
    <dgm:cxn modelId="{B90FA750-B188-E04D-AD8B-1BF40DFFF816}" type="presParOf" srcId="{0216F240-17F0-5341-BC30-8C9742E9FB3C}" destId="{DB9FE80C-61B6-9E42-952D-DDA131F441A6}" srcOrd="4" destOrd="0" presId="urn:microsoft.com/office/officeart/2005/8/layout/vProcess5"/>
    <dgm:cxn modelId="{1B942D09-8E07-1844-8A99-BB9B176B1022}" type="presParOf" srcId="{0216F240-17F0-5341-BC30-8C9742E9FB3C}" destId="{66938D0C-9A21-1F4A-A60A-8FE90FD4AF1D}" srcOrd="5" destOrd="0" presId="urn:microsoft.com/office/officeart/2005/8/layout/vProcess5"/>
    <dgm:cxn modelId="{9DCF25DA-101D-0B4A-91F4-5657A7BBBCF1}" type="presParOf" srcId="{0216F240-17F0-5341-BC30-8C9742E9FB3C}" destId="{5CC82DD7-5E76-5F4E-BF06-FB964595A814}" srcOrd="6" destOrd="0" presId="urn:microsoft.com/office/officeart/2005/8/layout/vProcess5"/>
    <dgm:cxn modelId="{1837872C-9A0A-4E4C-81EA-2AABC2461471}" type="presParOf" srcId="{0216F240-17F0-5341-BC30-8C9742E9FB3C}" destId="{47309AD8-BF8F-A142-A632-2093592EA59E}" srcOrd="7" destOrd="0" presId="urn:microsoft.com/office/officeart/2005/8/layout/vProcess5"/>
    <dgm:cxn modelId="{1DE9180C-B516-604D-B835-D38EE60AA74C}" type="presParOf" srcId="{0216F240-17F0-5341-BC30-8C9742E9FB3C}" destId="{629FED43-BA04-C042-8A22-221F71C641E7}" srcOrd="8"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7C29724-39E6-8C46-AE35-56493A71B618}">
      <dsp:nvSpPr>
        <dsp:cNvPr id="0" name=""/>
        <dsp:cNvSpPr/>
      </dsp:nvSpPr>
      <dsp:spPr>
        <a:xfrm>
          <a:off x="0" y="0"/>
          <a:ext cx="8807371" cy="1233963"/>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a:t>Continuing call for submissions</a:t>
          </a:r>
          <a:endParaRPr lang="en-US" sz="1400" kern="1200"/>
        </a:p>
        <a:p>
          <a:pPr marL="114300" lvl="1" indent="-114300" algn="l" defTabSz="622300">
            <a:lnSpc>
              <a:spcPct val="90000"/>
            </a:lnSpc>
            <a:spcBef>
              <a:spcPct val="0"/>
            </a:spcBef>
            <a:spcAft>
              <a:spcPct val="15000"/>
            </a:spcAft>
            <a:buChar char="•"/>
          </a:pPr>
          <a:r>
            <a:rPr lang="en-US" sz="1400" b="0" i="0" kern="1200" baseline="0"/>
            <a:t>Submissions can include use cases and/or issue identification</a:t>
          </a:r>
          <a:endParaRPr lang="en-US" sz="1400" kern="1200"/>
        </a:p>
      </dsp:txBody>
      <dsp:txXfrm>
        <a:off x="36142" y="36142"/>
        <a:ext cx="7475826" cy="1161679"/>
      </dsp:txXfrm>
    </dsp:sp>
    <dsp:sp modelId="{7064C985-DF20-5245-844B-7AE3D022FAD3}">
      <dsp:nvSpPr>
        <dsp:cNvPr id="0" name=""/>
        <dsp:cNvSpPr/>
      </dsp:nvSpPr>
      <dsp:spPr>
        <a:xfrm>
          <a:off x="777120" y="1439624"/>
          <a:ext cx="8807371" cy="1233963"/>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Use Case/Requirement Document based on submissions</a:t>
          </a:r>
          <a:endParaRPr lang="en-US" sz="1400" kern="1200" dirty="0"/>
        </a:p>
      </dsp:txBody>
      <dsp:txXfrm>
        <a:off x="813262" y="1475766"/>
        <a:ext cx="7155889" cy="1161679"/>
      </dsp:txXfrm>
    </dsp:sp>
    <dsp:sp modelId="{3EAB7F97-7588-C94B-9C7B-EB77FE124974}">
      <dsp:nvSpPr>
        <dsp:cNvPr id="0" name=""/>
        <dsp:cNvSpPr/>
      </dsp:nvSpPr>
      <dsp:spPr>
        <a:xfrm>
          <a:off x="1554241" y="2879249"/>
          <a:ext cx="8807371" cy="1233963"/>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Draft based on approved features</a:t>
          </a:r>
          <a:endParaRPr lang="en-US" sz="1400" kern="1200" dirty="0"/>
        </a:p>
      </dsp:txBody>
      <dsp:txXfrm>
        <a:off x="1590383" y="2915391"/>
        <a:ext cx="7155889" cy="1161679"/>
      </dsp:txXfrm>
    </dsp:sp>
    <dsp:sp modelId="{DB9FE80C-61B6-9E42-952D-DDA131F441A6}">
      <dsp:nvSpPr>
        <dsp:cNvPr id="0" name=""/>
        <dsp:cNvSpPr/>
      </dsp:nvSpPr>
      <dsp:spPr>
        <a:xfrm>
          <a:off x="8005294" y="935755"/>
          <a:ext cx="802076" cy="802076"/>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8185761" y="935755"/>
        <a:ext cx="441142" cy="603562"/>
      </dsp:txXfrm>
    </dsp:sp>
    <dsp:sp modelId="{66938D0C-9A21-1F4A-A60A-8FE90FD4AF1D}">
      <dsp:nvSpPr>
        <dsp:cNvPr id="0" name=""/>
        <dsp:cNvSpPr/>
      </dsp:nvSpPr>
      <dsp:spPr>
        <a:xfrm>
          <a:off x="8782415" y="2367154"/>
          <a:ext cx="802076" cy="802076"/>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8962882" y="2367154"/>
        <a:ext cx="441142" cy="603562"/>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11/15/23</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3</a:t>
            </a:fld>
            <a:endParaRPr lang="en-US"/>
          </a:p>
        </p:txBody>
      </p:sp>
      <p:sp>
        <p:nvSpPr>
          <p:cNvPr id="1433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960606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15</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60991335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16</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52496049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17</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a:xfrm>
            <a:off x="912285" y="273332"/>
            <a:ext cx="2499764" cy="273050"/>
          </a:xfrm>
          <a:prstGeom prst="rect">
            <a:avLst/>
          </a:prstGeom>
        </p:spPr>
        <p:txBody>
          <a:bodyPr/>
          <a:lstStyle>
            <a:lvl1pPr>
              <a:defRPr/>
            </a:lvl1pPr>
          </a:lstStyle>
          <a:p>
            <a:r>
              <a:rPr lang="en-US"/>
              <a:t>Month Year</a:t>
            </a:r>
            <a:endParaRPr lang="en-GB"/>
          </a:p>
        </p:txBody>
      </p:sp>
      <p:sp>
        <p:nvSpPr>
          <p:cNvPr id="6" name="Footer Placeholder 5"/>
          <p:cNvSpPr>
            <a:spLocks noGrp="1"/>
          </p:cNvSpPr>
          <p:nvPr>
            <p:ph type="ftr" idx="11"/>
          </p:nvPr>
        </p:nvSpPr>
        <p:spPr>
          <a:xfrm>
            <a:off x="7143757" y="6475414"/>
            <a:ext cx="4246027" cy="180975"/>
          </a:xfrm>
          <a:prstGeom prst="rect">
            <a:avLst/>
          </a:prstGeom>
        </p:spPr>
        <p:txBody>
          <a:bodyPr/>
          <a:lstStyle>
            <a:lvl1pPr>
              <a:defRPr/>
            </a:lvl1pPr>
          </a:lstStyle>
          <a:p>
            <a:r>
              <a:rPr lang="en-GB"/>
              <a:t>Name, Affiliation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a:xfrm>
            <a:off x="912285" y="273332"/>
            <a:ext cx="2499764" cy="273050"/>
          </a:xfrm>
          <a:prstGeom prst="rect">
            <a:avLst/>
          </a:prstGeom>
        </p:spPr>
        <p:txBody>
          <a:bodyPr/>
          <a:lstStyle>
            <a:lvl1pPr>
              <a:defRPr/>
            </a:lvl1pPr>
          </a:lstStyle>
          <a:p>
            <a:r>
              <a:rPr lang="en-US"/>
              <a:t>Month Year</a:t>
            </a:r>
            <a:endParaRPr lang="en-GB"/>
          </a:p>
        </p:txBody>
      </p:sp>
      <p:sp>
        <p:nvSpPr>
          <p:cNvPr id="8" name="Footer Placeholder 7"/>
          <p:cNvSpPr>
            <a:spLocks noGrp="1"/>
          </p:cNvSpPr>
          <p:nvPr>
            <p:ph type="ftr" idx="11"/>
          </p:nvPr>
        </p:nvSpPr>
        <p:spPr>
          <a:xfrm>
            <a:off x="7524760" y="6475414"/>
            <a:ext cx="3865024" cy="180975"/>
          </a:xfrm>
          <a:prstGeom prst="rect">
            <a:avLst/>
          </a:prstGeom>
        </p:spPr>
        <p:txBody>
          <a:bodyPr/>
          <a:lstStyle>
            <a:lvl1pPr>
              <a:defRPr/>
            </a:lvl1pPr>
          </a:lstStyle>
          <a:p>
            <a:r>
              <a:rPr lang="en-GB"/>
              <a:t>Name, Affiliation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a:xfrm>
            <a:off x="912285" y="273332"/>
            <a:ext cx="2499764" cy="273050"/>
          </a:xfrm>
          <a:prstGeom prst="rect">
            <a:avLst/>
          </a:prstGeom>
        </p:spPr>
        <p:txBody>
          <a:bodyPr/>
          <a:lstStyle>
            <a:lvl1pPr>
              <a:defRPr/>
            </a:lvl1pPr>
          </a:lstStyle>
          <a:p>
            <a:r>
              <a:rPr lang="en-US"/>
              <a:t>Month Year</a:t>
            </a:r>
            <a:endParaRPr lang="en-GB"/>
          </a:p>
        </p:txBody>
      </p:sp>
      <p:sp>
        <p:nvSpPr>
          <p:cNvPr id="5" name="Footer Placeholder 4"/>
          <p:cNvSpPr>
            <a:spLocks noGrp="1"/>
          </p:cNvSpPr>
          <p:nvPr>
            <p:ph type="ftr" idx="11"/>
          </p:nvPr>
        </p:nvSpPr>
        <p:spPr>
          <a:xfrm>
            <a:off x="7143757" y="6475414"/>
            <a:ext cx="4246027" cy="180975"/>
          </a:xfrm>
          <a:prstGeom prst="rect">
            <a:avLst/>
          </a:prstGeom>
        </p:spPr>
        <p:txBody>
          <a:bodyPr/>
          <a:lstStyle>
            <a:lvl1pPr>
              <a:defRPr/>
            </a:lvl1pPr>
          </a:lstStyle>
          <a:p>
            <a:r>
              <a:rPr lang="en-GB"/>
              <a:t>Name, Affiliation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a:xfrm>
            <a:off x="912285" y="273332"/>
            <a:ext cx="2499764" cy="273050"/>
          </a:xfrm>
          <a:prstGeom prst="rect">
            <a:avLst/>
          </a:prstGeom>
        </p:spPr>
        <p:txBody>
          <a:bodyPr/>
          <a:lstStyle>
            <a:lvl1pPr>
              <a:defRPr/>
            </a:lvl1pPr>
          </a:lstStyle>
          <a:p>
            <a:r>
              <a:rPr lang="en-US"/>
              <a:t>Month Year</a:t>
            </a:r>
            <a:endParaRPr lang="en-GB"/>
          </a:p>
        </p:txBody>
      </p:sp>
      <p:sp>
        <p:nvSpPr>
          <p:cNvPr id="5" name="Footer Placeholder 4"/>
          <p:cNvSpPr>
            <a:spLocks noGrp="1"/>
          </p:cNvSpPr>
          <p:nvPr>
            <p:ph type="ftr" idx="11"/>
          </p:nvPr>
        </p:nvSpPr>
        <p:spPr>
          <a:xfrm>
            <a:off x="7143757" y="6475414"/>
            <a:ext cx="4246027" cy="180975"/>
          </a:xfrm>
          <a:prstGeom prst="rect">
            <a:avLst/>
          </a:prstGeom>
        </p:spPr>
        <p:txBody>
          <a:bodyPr/>
          <a:lstStyle>
            <a:lvl1pPr>
              <a:defRPr/>
            </a:lvl1pPr>
          </a:lstStyle>
          <a:p>
            <a:r>
              <a:rPr lang="en-GB"/>
              <a:t>Name, Affiliation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802.11-23/1696r3</a:t>
            </a:r>
          </a:p>
        </p:txBody>
      </p:sp>
      <p:sp>
        <p:nvSpPr>
          <p:cNvPr id="2" name="Date Placeholder 3">
            <a:extLst>
              <a:ext uri="{FF2B5EF4-FFF2-40B4-BE49-F238E27FC236}">
                <a16:creationId xmlns:a16="http://schemas.microsoft.com/office/drawing/2014/main" id="{3C061AC4-5C74-F51D-3B07-3ED0A0AC6AB9}"/>
              </a:ext>
            </a:extLst>
          </p:cNvPr>
          <p:cNvSpPr txBox="1">
            <a:spLocks/>
          </p:cNvSpPr>
          <p:nvPr userDrawn="1"/>
        </p:nvSpPr>
        <p:spPr bwMode="auto">
          <a:xfrm>
            <a:off x="901221" y="323545"/>
            <a:ext cx="3389865"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November 2023</a:t>
            </a:r>
          </a:p>
        </p:txBody>
      </p:sp>
      <p:sp>
        <p:nvSpPr>
          <p:cNvPr id="3" name="Date Placeholder 3">
            <a:extLst>
              <a:ext uri="{FF2B5EF4-FFF2-40B4-BE49-F238E27FC236}">
                <a16:creationId xmlns:a16="http://schemas.microsoft.com/office/drawing/2014/main" id="{43A40642-7FDF-FAFB-C065-EFF1E8C41828}"/>
              </a:ext>
            </a:extLst>
          </p:cNvPr>
          <p:cNvSpPr txBox="1">
            <a:spLocks/>
          </p:cNvSpPr>
          <p:nvPr userDrawn="1"/>
        </p:nvSpPr>
        <p:spPr bwMode="auto">
          <a:xfrm>
            <a:off x="6507999" y="6500834"/>
            <a:ext cx="4667283" cy="20317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400" b="0"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Carol Ansley, Cox Communications</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4" Type="http://schemas.openxmlformats.org/officeDocument/2006/relationships/hyperlink" Target="http://www.ieee802.org/devdocs.shtml" TargetMode="External"/></Relationships>
</file>

<file path=ppt/slides/_rels/slide11.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8" Type="http://schemas.openxmlformats.org/officeDocument/2006/relationships/hyperlink" Target="http://standards.ieee.org/develop/policies/bylaws/index.html" TargetMode="External"/><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4.xml"/><Relationship Id="rId6" Type="http://schemas.openxmlformats.org/officeDocument/2006/relationships/hyperlink" Target="http://standards.ieee.org/develop/policies/bylaws/sect6-7.html#loa" TargetMode="External"/><Relationship Id="rId11" Type="http://schemas.openxmlformats.org/officeDocument/2006/relationships/hyperlink" Target="http://standards.ieee.org/develop/policies/opman/sb_om.pdf" TargetMode="External"/><Relationship Id="rId5" Type="http://schemas.openxmlformats.org/officeDocument/2006/relationships/hyperlink" Target="http://standards.ieee.org/board/pat/pat-slideset.ppt" TargetMode="External"/><Relationship Id="rId10" Type="http://schemas.openxmlformats.org/officeDocument/2006/relationships/hyperlink" Target="http://standards.ieee.org/develop/policies/opman/index.html" TargetMode="External"/><Relationship Id="rId4" Type="http://schemas.openxmlformats.org/officeDocument/2006/relationships/hyperlink" Target="http://standards.ieee.org/resources/antitrust-guidelines.pdf" TargetMode="External"/><Relationship Id="rId9" Type="http://schemas.openxmlformats.org/officeDocument/2006/relationships/hyperlink" Target="http://standards.ieee.org/develop/policies/bylaws/sb_bylaws.pdf"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web.cvent.com/event/adea36bb-d70a-4157-b7e8-97d554e398cf/summary"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November Plenary Session Agenda</a:t>
            </a:r>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2023-11-15</a:t>
            </a:r>
          </a:p>
        </p:txBody>
      </p:sp>
      <p:sp>
        <p:nvSpPr>
          <p:cNvPr id="7" name="Footer Placeholder 4"/>
          <p:cNvSpPr>
            <a:spLocks noGrp="1"/>
          </p:cNvSpPr>
          <p:nvPr>
            <p:ph type="ftr" idx="4294967295"/>
          </p:nvPr>
        </p:nvSpPr>
        <p:spPr>
          <a:xfrm>
            <a:off x="7026657" y="5924549"/>
            <a:ext cx="4246027" cy="180975"/>
          </a:xfrm>
          <a:prstGeom prst="rect">
            <a:avLst/>
          </a:prstGeom>
        </p:spPr>
        <p:txBody>
          <a:bodyPr/>
          <a:lstStyle/>
          <a:p>
            <a:r>
              <a:rPr lang="en-GB"/>
              <a:t>Name, Affiliation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354207478"/>
              </p:ext>
            </p:extLst>
          </p:nvPr>
        </p:nvGraphicFramePr>
        <p:xfrm>
          <a:off x="993775" y="2419350"/>
          <a:ext cx="10234613" cy="2487613"/>
        </p:xfrm>
        <a:graphic>
          <a:graphicData uri="http://schemas.openxmlformats.org/presentationml/2006/ole">
            <mc:AlternateContent xmlns:mc="http://schemas.openxmlformats.org/markup-compatibility/2006">
              <mc:Choice xmlns:v="urn:schemas-microsoft-com:vml" Requires="v">
                <p:oleObj name="Document" r:id="rId3" imgW="10439485" imgH="2543802" progId="Word.Document.8">
                  <p:embed/>
                </p:oleObj>
              </mc:Choice>
              <mc:Fallback>
                <p:oleObj name="Document" r:id="rId3" imgW="10439485" imgH="2543802" progId="Word.Document.8">
                  <p:embed/>
                  <p:pic>
                    <p:nvPicPr>
                      <p:cNvPr id="3075" name="Object 3"/>
                      <p:cNvPicPr>
                        <a:picLocks noChangeAspect="1" noChangeArrowheads="1"/>
                      </p:cNvPicPr>
                      <p:nvPr/>
                    </p:nvPicPr>
                    <p:blipFill>
                      <a:blip r:embed="rId4"/>
                      <a:srcRect/>
                      <a:stretch>
                        <a:fillRect/>
                      </a:stretch>
                    </p:blipFill>
                    <p:spPr bwMode="auto">
                      <a:xfrm>
                        <a:off x="993775" y="2419350"/>
                        <a:ext cx="10234613" cy="2487613"/>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C429EE-EABD-364C-C7E5-C4618995CE8E}"/>
              </a:ext>
            </a:extLst>
          </p:cNvPr>
          <p:cNvSpPr>
            <a:spLocks noGrp="1"/>
          </p:cNvSpPr>
          <p:nvPr>
            <p:ph type="title"/>
          </p:nvPr>
        </p:nvSpPr>
        <p:spPr/>
        <p:txBody>
          <a:bodyPr/>
          <a:lstStyle/>
          <a:p>
            <a:r>
              <a:rPr lang="en-US" dirty="0"/>
              <a:t>Participation in IEEE 802 Meetings</a:t>
            </a:r>
          </a:p>
        </p:txBody>
      </p:sp>
      <p:sp>
        <p:nvSpPr>
          <p:cNvPr id="3" name="Content Placeholder 2">
            <a:extLst>
              <a:ext uri="{FF2B5EF4-FFF2-40B4-BE49-F238E27FC236}">
                <a16:creationId xmlns:a16="http://schemas.microsoft.com/office/drawing/2014/main" id="{66BF023F-1AEB-E350-C077-D11AF72D7CC9}"/>
              </a:ext>
            </a:extLst>
          </p:cNvPr>
          <p:cNvSpPr>
            <a:spLocks noGrp="1"/>
          </p:cNvSpPr>
          <p:nvPr>
            <p:ph idx="1"/>
          </p:nvPr>
        </p:nvSpPr>
        <p:spPr>
          <a:xfrm>
            <a:off x="914401" y="1751014"/>
            <a:ext cx="10361084" cy="4497385"/>
          </a:xfrm>
        </p:spPr>
        <p:txBody>
          <a:bodyPr/>
          <a:lstStyle/>
          <a:p>
            <a:pPr marL="318239" indent="-314278">
              <a:spcBef>
                <a:spcPts val="600"/>
              </a:spcBef>
              <a:defRPr sz="1600" b="1" spc="-1">
                <a:latin typeface="Times New Roman"/>
                <a:ea typeface="Times New Roman"/>
                <a:cs typeface="Times New Roman"/>
                <a:sym typeface="Times New Roman"/>
              </a:defRPr>
            </a:pPr>
            <a:r>
              <a:rPr lang="en-US" dirty="0"/>
              <a:t>Participation in any IEEE 802 meeting (Sponsor, Sponsor subgroup, Working Group, Working Group subgroup, etc.) is on an individual basis</a:t>
            </a:r>
          </a:p>
          <a:p>
            <a:pPr marL="318239" indent="-314278">
              <a:spcBef>
                <a:spcPts val="600"/>
              </a:spcBef>
              <a:defRPr sz="1400" b="1" i="1" spc="-1">
                <a:latin typeface="Times New Roman"/>
                <a:ea typeface="Times New Roman"/>
                <a:cs typeface="Times New Roman"/>
                <a:sym typeface="Times New Roman"/>
              </a:defRPr>
            </a:pPr>
            <a:r>
              <a:rPr lang="en-US" dirty="0"/>
              <a:t>•     </a:t>
            </a:r>
            <a:r>
              <a:rPr lang="en-US" i="0" dirty="0"/>
              <a:t>Participants in the IEEE standards development individual process shall act based on their qualifications and experience. (</a:t>
            </a:r>
            <a:r>
              <a:rPr lang="en-US" i="0" u="sng" dirty="0">
                <a:solidFill>
                  <a:srgbClr val="0000FF"/>
                </a:solidFill>
                <a:uFill>
                  <a:solidFill>
                    <a:srgbClr val="0000FF"/>
                  </a:solidFill>
                </a:uFill>
                <a:hlinkClick r:id="rId2"/>
              </a:rPr>
              <a:t>https://standards.ieee.org/develop/policies/bylaws/sb_bylaws.pdf</a:t>
            </a:r>
            <a:r>
              <a:rPr lang="en-US" i="0" u="sng" dirty="0">
                <a:solidFill>
                  <a:srgbClr val="CCCCFF"/>
                </a:solidFill>
              </a:rPr>
              <a:t> </a:t>
            </a:r>
            <a:r>
              <a:rPr lang="en-US" i="0" dirty="0"/>
              <a:t>section 5.2.1)</a:t>
            </a:r>
          </a:p>
          <a:p>
            <a:pPr marL="318239" indent="-314278">
              <a:spcBef>
                <a:spcPts val="600"/>
              </a:spcBef>
              <a:defRPr sz="1400" b="1" spc="-1">
                <a:latin typeface="Times New Roman"/>
                <a:ea typeface="Times New Roman"/>
                <a:cs typeface="Times New Roman"/>
                <a:sym typeface="Times New Roman"/>
              </a:defRPr>
            </a:pPr>
            <a:r>
              <a:rPr lang="en-US" dirty="0"/>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18239" indent="-314278">
              <a:spcBef>
                <a:spcPts val="600"/>
              </a:spcBef>
              <a:defRPr sz="1400" b="1" spc="-1">
                <a:latin typeface="Times New Roman"/>
                <a:ea typeface="Times New Roman"/>
                <a:cs typeface="Times New Roman"/>
                <a:sym typeface="Times New Roman"/>
              </a:defRPr>
            </a:pPr>
            <a:r>
              <a:rPr lang="en-US" dirty="0"/>
              <a:t>•    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18239" indent="-314278">
              <a:spcBef>
                <a:spcPts val="600"/>
              </a:spcBef>
              <a:defRPr sz="1400" b="1" spc="-1">
                <a:latin typeface="Times New Roman"/>
                <a:ea typeface="Times New Roman"/>
                <a:cs typeface="Times New Roman"/>
                <a:sym typeface="Times New Roman"/>
              </a:defRPr>
            </a:pPr>
            <a:r>
              <a:rPr lang="en-US" dirty="0"/>
              <a:t>•    Participants shall not direct the actions or votes of any other member of an IEEE 802 Working Group or retaliate against any other member for their actions or votes within IEEE 802 Working Group meetings, see </a:t>
            </a:r>
            <a:r>
              <a:rPr lang="en-US" u="sng" dirty="0">
                <a:solidFill>
                  <a:srgbClr val="0000FF"/>
                </a:solidFill>
                <a:uFill>
                  <a:solidFill>
                    <a:srgbClr val="0000FF"/>
                  </a:solidFill>
                </a:uFill>
                <a:hlinkClick r:id="rId3"/>
              </a:rPr>
              <a:t>https://standards.ieee.org/develop/policies/bylaws/sb_bylaws.pdf </a:t>
            </a:r>
            <a:r>
              <a:rPr lang="en-US" dirty="0"/>
              <a:t>section 5.2.1.3 and the IEEE 802 LMSC Working Group Policies and Procedures, subclause 3.4.1 “Chair”, list item x.</a:t>
            </a:r>
          </a:p>
          <a:p>
            <a:pPr marL="318239" indent="-314278">
              <a:spcBef>
                <a:spcPts val="600"/>
              </a:spcBef>
              <a:defRPr sz="1600" b="1" spc="-1">
                <a:latin typeface="Times New Roman"/>
                <a:ea typeface="Times New Roman"/>
                <a:cs typeface="Times New Roman"/>
                <a:sym typeface="Times New Roman"/>
              </a:defRPr>
            </a:pPr>
            <a:r>
              <a:rPr lang="en-US" dirty="0"/>
              <a:t>By participating in IEEE 802 meetings, you accept these requirements.  If you do not agree to these policies then you shall not participate.</a:t>
            </a:r>
          </a:p>
          <a:p>
            <a:pPr marL="318239" indent="-314278" algn="ctr">
              <a:spcBef>
                <a:spcPts val="600"/>
              </a:spcBef>
              <a:defRPr sz="1200" b="1" spc="-1">
                <a:latin typeface="Times New Roman"/>
                <a:ea typeface="Times New Roman"/>
                <a:cs typeface="Times New Roman"/>
                <a:sym typeface="Times New Roman"/>
              </a:defRPr>
            </a:pPr>
            <a:r>
              <a:rPr lang="en-US" dirty="0"/>
              <a:t>(Latest revision of IEEE 802 LMSC Working Group Policies and Procedures: </a:t>
            </a:r>
            <a:r>
              <a:rPr lang="en-US" u="sng" dirty="0">
                <a:solidFill>
                  <a:srgbClr val="0000FF"/>
                </a:solidFill>
                <a:uFill>
                  <a:solidFill>
                    <a:srgbClr val="0000FF"/>
                  </a:solidFill>
                </a:uFill>
                <a:hlinkClick r:id="rId4"/>
              </a:rPr>
              <a:t>http://www.ieee802.org/devdocs.shtml</a:t>
            </a:r>
            <a:r>
              <a:rPr lang="en-US" dirty="0"/>
              <a:t>)</a:t>
            </a:r>
          </a:p>
          <a:p>
            <a:endParaRPr lang="en-US" dirty="0"/>
          </a:p>
        </p:txBody>
      </p:sp>
      <p:sp>
        <p:nvSpPr>
          <p:cNvPr id="4" name="Slide Number Placeholder 3">
            <a:extLst>
              <a:ext uri="{FF2B5EF4-FFF2-40B4-BE49-F238E27FC236}">
                <a16:creationId xmlns:a16="http://schemas.microsoft.com/office/drawing/2014/main" id="{F7E194B6-A35E-1CE1-1D6E-06F19774E096}"/>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42717097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B63E3-F16C-0F41-911D-25F533C4D6E8}"/>
              </a:ext>
            </a:extLst>
          </p:cNvPr>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a:extLst>
              <a:ext uri="{FF2B5EF4-FFF2-40B4-BE49-F238E27FC236}">
                <a16:creationId xmlns:a16="http://schemas.microsoft.com/office/drawing/2014/main" id="{D9552A3D-1FCF-3E4D-10E1-7B5B160B96C0}"/>
              </a:ext>
            </a:extLst>
          </p:cNvPr>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350" dirty="0"/>
              <a:t>This means no participant may exercise “</a:t>
            </a:r>
            <a:r>
              <a:rPr lang="en-US" sz="1350" i="1" dirty="0"/>
              <a:t>authority, leadership, or influence by reason of superior leverage, strength, or representation to the exclusion of fair and equitable consideration of other viewpoints</a:t>
            </a:r>
            <a:r>
              <a:rPr lang="en-US" sz="1350" dirty="0"/>
              <a:t>” or “</a:t>
            </a:r>
            <a:r>
              <a:rPr lang="en-US" sz="1350" i="1" dirty="0"/>
              <a:t>to hinder the progress of the standards development activity</a:t>
            </a:r>
            <a:r>
              <a:rPr lang="en-US" sz="135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a:p>
            <a:endParaRPr lang="en-US" dirty="0"/>
          </a:p>
        </p:txBody>
      </p:sp>
      <p:sp>
        <p:nvSpPr>
          <p:cNvPr id="4" name="Slide Number Placeholder 3">
            <a:extLst>
              <a:ext uri="{FF2B5EF4-FFF2-40B4-BE49-F238E27FC236}">
                <a16:creationId xmlns:a16="http://schemas.microsoft.com/office/drawing/2014/main" id="{81F21FDC-2B89-B2DF-B834-E8E1F59D8D5E}"/>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909259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BCA283EE-12DD-6209-5840-B1F414056867}"/>
              </a:ext>
            </a:extLst>
          </p:cNvPr>
          <p:cNvSpPr>
            <a:spLocks noGrp="1"/>
          </p:cNvSpPr>
          <p:nvPr>
            <p:ph type="title"/>
          </p:nvPr>
        </p:nvSpPr>
        <p:spPr/>
        <p:txBody>
          <a:bodyPr/>
          <a:lstStyle/>
          <a:p>
            <a:r>
              <a:rPr lang="en-US" dirty="0"/>
              <a:t>IEEE SA Policy and Rules Documents</a:t>
            </a:r>
          </a:p>
        </p:txBody>
      </p:sp>
      <p:sp>
        <p:nvSpPr>
          <p:cNvPr id="6" name="Content Placeholder 5">
            <a:extLst>
              <a:ext uri="{FF2B5EF4-FFF2-40B4-BE49-F238E27FC236}">
                <a16:creationId xmlns:a16="http://schemas.microsoft.com/office/drawing/2014/main" id="{C77EC15D-554B-B490-CDA2-14DB7D1D6343}"/>
              </a:ext>
            </a:extLst>
          </p:cNvPr>
          <p:cNvSpPr>
            <a:spLocks noGrp="1"/>
          </p:cNvSpPr>
          <p:nvPr>
            <p:ph sz="half" idx="1"/>
          </p:nvPr>
        </p:nvSpPr>
        <p:spPr/>
        <p:txBody>
          <a:bodyPr>
            <a:normAutofit fontScale="62500" lnSpcReduction="20000"/>
          </a:bodyPr>
          <a:lstStyle/>
          <a:p>
            <a:r>
              <a:rPr lang="en-US" dirty="0"/>
              <a:t>IEEE Code of Ethics</a:t>
            </a:r>
          </a:p>
          <a:p>
            <a:pPr lvl="1"/>
            <a:r>
              <a:rPr lang="en-US" dirty="0">
                <a:hlinkClick r:id="rId2"/>
              </a:rPr>
              <a:t>http://www.ieee.org/about/corporate/governance/p7-8.html</a:t>
            </a:r>
            <a:r>
              <a:rPr lang="en-US" dirty="0"/>
              <a:t> </a:t>
            </a:r>
          </a:p>
          <a:p>
            <a:r>
              <a:rPr lang="en-US" dirty="0"/>
              <a:t>IEEE Standards Association (IEEE-SA) Affiliation FAQ</a:t>
            </a:r>
          </a:p>
          <a:p>
            <a:pPr lvl="1"/>
            <a:r>
              <a:rPr lang="en-US" dirty="0">
                <a:hlinkClick r:id="rId3"/>
              </a:rPr>
              <a:t>http://standards.ieee.org/faqs/affiliation.html</a:t>
            </a:r>
            <a:r>
              <a:rPr lang="en-US" dirty="0"/>
              <a:t> </a:t>
            </a:r>
          </a:p>
          <a:p>
            <a:r>
              <a:rPr lang="en-US" dirty="0"/>
              <a:t>Antitrust and Competition Policy</a:t>
            </a:r>
          </a:p>
          <a:p>
            <a:pPr lvl="1"/>
            <a:r>
              <a:rPr lang="en-US" dirty="0">
                <a:hlinkClick r:id="rId4"/>
              </a:rPr>
              <a:t>http://standards.ieee.org/resources/antitrust-guidelines.pdf</a:t>
            </a:r>
            <a:r>
              <a:rPr lang="en-US" dirty="0"/>
              <a:t>  </a:t>
            </a:r>
            <a:endParaRPr lang="en-US" dirty="0">
              <a:hlinkClick r:id="rId5"/>
            </a:endParaRPr>
          </a:p>
          <a:p>
            <a:r>
              <a:rPr lang="en-US" dirty="0"/>
              <a:t>Letter of Assurance Form</a:t>
            </a:r>
          </a:p>
          <a:p>
            <a:pPr lvl="1"/>
            <a:r>
              <a:rPr lang="en-US" dirty="0">
                <a:hlinkClick r:id="rId6"/>
              </a:rPr>
              <a:t>http://standards.ieee.org/develop/policies/bylaws/sect6-7.html#loa</a:t>
            </a:r>
            <a:r>
              <a:rPr lang="en-US" dirty="0"/>
              <a:t> </a:t>
            </a:r>
          </a:p>
          <a:p>
            <a:pPr lvl="1"/>
            <a:r>
              <a:rPr lang="en-US" dirty="0">
                <a:hlinkClick r:id="rId5"/>
              </a:rPr>
              <a:t>https://development.standards.ieee.org/myproject/Public//mytools/mob/loa.pdf</a:t>
            </a:r>
          </a:p>
          <a:p>
            <a:r>
              <a:rPr lang="en-US" dirty="0"/>
              <a:t>IEEE-SA Patent Committee FAQ &amp; Patent slides</a:t>
            </a:r>
          </a:p>
          <a:p>
            <a:pPr lvl="1"/>
            <a:r>
              <a:rPr lang="en-US" dirty="0">
                <a:hlinkClick r:id="rId7"/>
              </a:rPr>
              <a:t>http://standards.ieee.org/board/pat/faq.pdf</a:t>
            </a:r>
            <a:r>
              <a:rPr lang="en-US" dirty="0"/>
              <a:t> and </a:t>
            </a:r>
            <a:r>
              <a:rPr lang="en-US" dirty="0">
                <a:hlinkClick r:id="rId5"/>
              </a:rPr>
              <a:t>http://standards.ieee.org/board/pat/pat-slideset.ppt</a:t>
            </a:r>
            <a:r>
              <a:rPr lang="en-US" dirty="0"/>
              <a:t> </a:t>
            </a:r>
          </a:p>
          <a:p>
            <a:endParaRPr lang="en-US" dirty="0"/>
          </a:p>
        </p:txBody>
      </p:sp>
      <p:sp>
        <p:nvSpPr>
          <p:cNvPr id="7" name="Content Placeholder 6">
            <a:extLst>
              <a:ext uri="{FF2B5EF4-FFF2-40B4-BE49-F238E27FC236}">
                <a16:creationId xmlns:a16="http://schemas.microsoft.com/office/drawing/2014/main" id="{FDDC11A8-A24F-5483-2BA7-ACAC3BEAD16E}"/>
              </a:ext>
            </a:extLst>
          </p:cNvPr>
          <p:cNvSpPr>
            <a:spLocks noGrp="1"/>
          </p:cNvSpPr>
          <p:nvPr>
            <p:ph sz="half" idx="2"/>
          </p:nvPr>
        </p:nvSpPr>
        <p:spPr/>
        <p:txBody>
          <a:bodyPr>
            <a:noAutofit/>
          </a:bodyPr>
          <a:lstStyle/>
          <a:p>
            <a:endParaRPr lang="en-US" sz="1600" dirty="0"/>
          </a:p>
          <a:p>
            <a:r>
              <a:rPr lang="en-US" sz="1600" dirty="0"/>
              <a:t>The current version of the IEEE-SA Standards Board Bylaws is available at: </a:t>
            </a:r>
          </a:p>
          <a:p>
            <a:pPr lvl="1">
              <a:buNone/>
            </a:pPr>
            <a:r>
              <a:rPr lang="en-US" sz="1600" dirty="0">
                <a:hlinkClick r:id="rId8"/>
              </a:rPr>
              <a:t>http://standards.ieee.org/develop/policies/bylaws/index.html</a:t>
            </a:r>
            <a:r>
              <a:rPr lang="en-US" sz="1600" dirty="0"/>
              <a:t> (HTML version) </a:t>
            </a:r>
          </a:p>
          <a:p>
            <a:pPr lvl="1">
              <a:buNone/>
            </a:pPr>
            <a:r>
              <a:rPr lang="en-US" sz="1600" dirty="0">
                <a:hlinkClick r:id="rId9"/>
              </a:rPr>
              <a:t>http://standards.ieee.org/develop/policies/bylaws/sb_bylaws.pdf</a:t>
            </a:r>
            <a:r>
              <a:rPr lang="en-US" sz="1600" dirty="0"/>
              <a:t> (PDF version) </a:t>
            </a:r>
          </a:p>
          <a:p>
            <a:pPr>
              <a:buNone/>
            </a:pPr>
            <a:br>
              <a:rPr lang="en-US" sz="1600" dirty="0"/>
            </a:br>
            <a:endParaRPr lang="en-US" sz="1600" dirty="0"/>
          </a:p>
          <a:p>
            <a:r>
              <a:rPr lang="en-US" sz="1600" dirty="0"/>
              <a:t>The current version of the IEEE-SA Standards Board Operations Manual is available at: </a:t>
            </a:r>
          </a:p>
          <a:p>
            <a:pPr lvl="1">
              <a:buNone/>
            </a:pPr>
            <a:r>
              <a:rPr lang="en-US" sz="1600" dirty="0">
                <a:hlinkClick r:id="rId10"/>
              </a:rPr>
              <a:t>http://standards.ieee.org/develop/policies/opman/index.html</a:t>
            </a:r>
            <a:r>
              <a:rPr lang="en-US" sz="1600" dirty="0"/>
              <a:t> (HTML version) </a:t>
            </a:r>
          </a:p>
          <a:p>
            <a:pPr lvl="1">
              <a:buNone/>
            </a:pPr>
            <a:r>
              <a:rPr lang="en-US" sz="1600" dirty="0">
                <a:hlinkClick r:id="rId11"/>
              </a:rPr>
              <a:t>http://standards.ieee.org/develop/policies/opman/sb_om.pdf</a:t>
            </a:r>
            <a:r>
              <a:rPr lang="en-US" sz="1600" dirty="0"/>
              <a:t> (PDF version) </a:t>
            </a:r>
          </a:p>
          <a:p>
            <a:endParaRPr lang="en-US" sz="1600" dirty="0"/>
          </a:p>
        </p:txBody>
      </p:sp>
      <p:sp>
        <p:nvSpPr>
          <p:cNvPr id="4" name="Slide Number Placeholder 3">
            <a:extLst>
              <a:ext uri="{FF2B5EF4-FFF2-40B4-BE49-F238E27FC236}">
                <a16:creationId xmlns:a16="http://schemas.microsoft.com/office/drawing/2014/main" id="{8492DB9C-7928-5EB0-519B-9BC3FEEEA681}"/>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17626373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B81C26-9F70-9A0B-53F4-54E995E4235E}"/>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001797A3-D07F-981D-D519-41CE722C893B}"/>
              </a:ext>
            </a:extLst>
          </p:cNvPr>
          <p:cNvSpPr>
            <a:spLocks noGrp="1"/>
          </p:cNvSpPr>
          <p:nvPr>
            <p:ph idx="1"/>
          </p:nvPr>
        </p:nvSpPr>
        <p:spPr/>
        <p:txBody>
          <a:bodyPr/>
          <a:lstStyle/>
          <a:p>
            <a:r>
              <a:rPr lang="en-US" altLang="en-US" sz="2000" dirty="0"/>
              <a:t>By participating in this activity, you agree to comply with the IEEE Code of Ethics, all applicable laws, and all IEEE policies and procedures including, but not limited to, the IEEE SA Copyright Policy. </a:t>
            </a:r>
          </a:p>
          <a:p>
            <a:pPr marL="342900" indent="-342900">
              <a:buClr>
                <a:srgbClr val="CC3300"/>
              </a:buClr>
              <a:buSzPct val="50000"/>
              <a:buFont typeface="Arial" panose="020B0604020202020204" pitchFamily="34" charset="0"/>
              <a:buChar char="•"/>
            </a:pPr>
            <a:endParaRPr lang="en-US" altLang="en-US" sz="2800" dirty="0">
              <a:latin typeface="Calibri" pitchFamily="34" charset="0"/>
              <a:cs typeface="Calibri" pitchFamily="34" charset="0"/>
            </a:endParaRPr>
          </a:p>
          <a:p>
            <a:pPr marL="642938" lvl="1" indent="-257175">
              <a:buSzPct val="150000"/>
              <a:buFont typeface="Arial" panose="020B0604020202020204" pitchFamily="34" charset="0"/>
              <a:buChar char="•"/>
            </a:pPr>
            <a:r>
              <a:rPr lang="en-US" altLang="en-US" sz="1800" dirty="0"/>
              <a:t>Previously Published material (copyright assertion indicated) shall not be presented/submitted to the Working Group nor incorporated into a Working Group draft unless permission is granted. </a:t>
            </a:r>
          </a:p>
          <a:p>
            <a:pPr marL="642938" lvl="1" indent="-257175">
              <a:buSzPct val="150000"/>
              <a:buFont typeface="Arial" panose="020B0604020202020204" pitchFamily="34" charset="0"/>
              <a:buChar char="•"/>
            </a:pPr>
            <a:r>
              <a:rPr lang="en-US" altLang="en-US" sz="1800" dirty="0"/>
              <a:t>Prior to presentation or submission, you shall notify the Working Group Chair of previously Published material and should assist the Chair in obtaining copyright permission acceptable to IEEE SA.</a:t>
            </a:r>
          </a:p>
          <a:p>
            <a:pPr marL="642938" lvl="1" indent="-257175">
              <a:buSzPct val="150000"/>
              <a:buFont typeface="Arial" panose="020B0604020202020204" pitchFamily="34" charset="0"/>
              <a:buChar char="•"/>
            </a:pPr>
            <a:r>
              <a:rPr lang="en-US" altLang="en-US" sz="1800" dirty="0"/>
              <a:t>For material that is not previously Published, IEEE is automatically granted a license to use any material that is presented or submitted.</a:t>
            </a:r>
          </a:p>
          <a:p>
            <a:endParaRPr lang="en-US" sz="3200" dirty="0"/>
          </a:p>
        </p:txBody>
      </p:sp>
      <p:sp>
        <p:nvSpPr>
          <p:cNvPr id="4" name="Slide Number Placeholder 3">
            <a:extLst>
              <a:ext uri="{FF2B5EF4-FFF2-40B4-BE49-F238E27FC236}">
                <a16:creationId xmlns:a16="http://schemas.microsoft.com/office/drawing/2014/main" id="{31438623-4356-DC01-773C-DF9246DDF9A8}"/>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36594096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86C99E-8990-33D3-9E44-CC08EBC527BC}"/>
              </a:ext>
            </a:extLst>
          </p:cNvPr>
          <p:cNvSpPr>
            <a:spLocks noGrp="1"/>
          </p:cNvSpPr>
          <p:nvPr>
            <p:ph type="title"/>
          </p:nvPr>
        </p:nvSpPr>
        <p:spPr/>
        <p:txBody>
          <a:bodyPr/>
          <a:lstStyle/>
          <a:p>
            <a:r>
              <a:rPr lang="en-US" dirty="0"/>
              <a:t>IEEE SA Copyright Policy </a:t>
            </a:r>
          </a:p>
        </p:txBody>
      </p:sp>
      <p:sp>
        <p:nvSpPr>
          <p:cNvPr id="3" name="Content Placeholder 2">
            <a:extLst>
              <a:ext uri="{FF2B5EF4-FFF2-40B4-BE49-F238E27FC236}">
                <a16:creationId xmlns:a16="http://schemas.microsoft.com/office/drawing/2014/main" id="{043072B5-A055-EDAE-7A94-E17BEB15BF8A}"/>
              </a:ext>
            </a:extLst>
          </p:cNvPr>
          <p:cNvSpPr>
            <a:spLocks noGrp="1"/>
          </p:cNvSpPr>
          <p:nvPr>
            <p:ph idx="1"/>
          </p:nvPr>
        </p:nvSpPr>
        <p:spPr/>
        <p:txBody>
          <a:bodyPr/>
          <a:lstStyle/>
          <a:p>
            <a:pPr marL="900113" lvl="2" indent="-214313">
              <a:buSzPct val="150000"/>
              <a:buFont typeface="Arial" panose="020B0604020202020204" pitchFamily="34" charset="0"/>
              <a:buChar char="•"/>
            </a:pPr>
            <a:r>
              <a:rPr lang="en-US" sz="1600" dirty="0"/>
              <a:t>The IEEE SA Copyright Policy is described in the IEEE SA Standards Board Bylaws and IEEE SA Standards Board Operations Manual</a:t>
            </a:r>
          </a:p>
          <a:p>
            <a:pPr marL="1243013" lvl="3" indent="-214313">
              <a:buSzPct val="150000"/>
              <a:buFont typeface="Arial" panose="020B0604020202020204" pitchFamily="34" charset="0"/>
              <a:buChar char="•"/>
            </a:pPr>
            <a:r>
              <a:rPr lang="en-US" sz="1200" dirty="0"/>
              <a:t>IEEE SA Copyright Policy, see </a:t>
            </a:r>
            <a:br>
              <a:rPr lang="en-US" sz="1200" dirty="0"/>
            </a:br>
            <a:r>
              <a:rPr lang="en-US" sz="1200" dirty="0"/>
              <a:t>	Clause 7 of the IEEE SA Standards Board Bylaws</a:t>
            </a:r>
            <a:br>
              <a:rPr lang="en-US" sz="1200" dirty="0"/>
            </a:br>
            <a:r>
              <a:rPr lang="en-US" sz="1200" dirty="0"/>
              <a:t> 	</a:t>
            </a:r>
            <a:r>
              <a:rPr lang="en-US" sz="1600" dirty="0">
                <a:hlinkClick r:id="rId2"/>
              </a:rPr>
              <a:t>https://standards.ieee.org/about/policies/bylaws/sect6-7.html#7</a:t>
            </a:r>
            <a:br>
              <a:rPr lang="en-US" sz="1600" dirty="0"/>
            </a:br>
            <a:r>
              <a:rPr lang="en-US" sz="1200" dirty="0"/>
              <a:t>	Clause 6.1 of the IEEE SA Standards Board Operations Manual</a:t>
            </a:r>
            <a:br>
              <a:rPr lang="en-US" sz="1200" dirty="0"/>
            </a:br>
            <a:r>
              <a:rPr lang="en-US" sz="1200" dirty="0"/>
              <a:t>	</a:t>
            </a:r>
            <a:r>
              <a:rPr lang="en-US" sz="1600" dirty="0">
                <a:hlinkClick r:id="rId3"/>
              </a:rPr>
              <a:t>https://standards.ieee.org/about/policies/opman/sect6.html</a:t>
            </a:r>
            <a:endParaRPr lang="en-US" sz="1600" dirty="0"/>
          </a:p>
          <a:p>
            <a:pPr marL="900113" lvl="2" indent="-214313">
              <a:buSzPct val="150000"/>
              <a:buFont typeface="Arial" panose="020B0604020202020204" pitchFamily="34" charset="0"/>
              <a:buChar char="•"/>
            </a:pPr>
            <a:r>
              <a:rPr lang="en-US" sz="1600" dirty="0"/>
              <a:t>IEEE SA Copyright Permission</a:t>
            </a:r>
          </a:p>
          <a:p>
            <a:pPr marL="1243013" lvl="3" indent="-214313">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900113" lvl="2" indent="-214313">
              <a:buSzPct val="150000"/>
              <a:buFont typeface="Arial" panose="020B0604020202020204" pitchFamily="34" charset="0"/>
              <a:buChar char="•"/>
            </a:pPr>
            <a:r>
              <a:rPr lang="en-US" sz="1600" dirty="0"/>
              <a:t>IEEE SA Copyright FAQs</a:t>
            </a:r>
          </a:p>
          <a:p>
            <a:pPr marL="1243013" lvl="3" indent="-214313">
              <a:buSzPct val="150000"/>
              <a:buFont typeface="Arial" panose="020B0604020202020204" pitchFamily="34" charset="0"/>
              <a:buChar char="•"/>
            </a:pPr>
            <a:r>
              <a:rPr lang="en-US" sz="1600" dirty="0">
                <a:hlinkClick r:id="rId5"/>
              </a:rPr>
              <a:t>http://standards.ieee.org/faqs/copyrights.html/</a:t>
            </a:r>
            <a:endParaRPr lang="en-US" sz="1600" dirty="0"/>
          </a:p>
          <a:p>
            <a:pPr marL="900113" lvl="2" indent="-214313">
              <a:buSzPct val="150000"/>
              <a:buFont typeface="Arial" panose="020B0604020202020204" pitchFamily="34" charset="0"/>
              <a:buChar char="•"/>
            </a:pPr>
            <a:r>
              <a:rPr lang="en-US" sz="1600" dirty="0"/>
              <a:t>IEEE SA Best Practices for IEEE Standards Development </a:t>
            </a:r>
          </a:p>
          <a:p>
            <a:pPr marL="1243013" lvl="3" indent="-214313">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900113" lvl="2" indent="-214313">
              <a:buSzPct val="150000"/>
              <a:buFont typeface="Arial" panose="020B0604020202020204" pitchFamily="34" charset="0"/>
              <a:buChar char="•"/>
            </a:pPr>
            <a:r>
              <a:rPr lang="en-US" sz="1600" dirty="0"/>
              <a:t>Distribution of Draft Standards (see 6.1.3 of the SASB Operations Manual)</a:t>
            </a:r>
          </a:p>
          <a:p>
            <a:pPr marL="1243013" lvl="3" indent="-214313">
              <a:buSzPct val="150000"/>
              <a:buFont typeface="Arial" panose="020B0604020202020204" pitchFamily="34" charset="0"/>
              <a:buChar char="•"/>
            </a:pPr>
            <a:r>
              <a:rPr lang="en-US" sz="1600" dirty="0">
                <a:hlinkClick r:id="rId3"/>
              </a:rPr>
              <a:t>https://standards.ieee.org/about/policies/opman/sect6.html</a:t>
            </a:r>
            <a:endParaRPr lang="en-US" sz="1600" dirty="0"/>
          </a:p>
          <a:p>
            <a:endParaRPr lang="en-US" dirty="0"/>
          </a:p>
        </p:txBody>
      </p:sp>
      <p:sp>
        <p:nvSpPr>
          <p:cNvPr id="4" name="Slide Number Placeholder 3">
            <a:extLst>
              <a:ext uri="{FF2B5EF4-FFF2-40B4-BE49-F238E27FC236}">
                <a16:creationId xmlns:a16="http://schemas.microsoft.com/office/drawing/2014/main" id="{97054BFC-5433-B939-EF1B-A1B1E1773F4A}"/>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TextBox 4">
            <a:extLst>
              <a:ext uri="{FF2B5EF4-FFF2-40B4-BE49-F238E27FC236}">
                <a16:creationId xmlns:a16="http://schemas.microsoft.com/office/drawing/2014/main" id="{6325B905-C158-C284-8126-8D061D98E88D}"/>
              </a:ext>
            </a:extLst>
          </p:cNvPr>
          <p:cNvSpPr txBox="1"/>
          <p:nvPr/>
        </p:nvSpPr>
        <p:spPr>
          <a:xfrm>
            <a:off x="9525000" y="2743200"/>
            <a:ext cx="1943100" cy="1015663"/>
          </a:xfrm>
          <a:prstGeom prst="rect">
            <a:avLst/>
          </a:prstGeom>
          <a:noFill/>
        </p:spPr>
        <p:txBody>
          <a:bodyPr wrap="square" rtlCol="0">
            <a:spAutoFit/>
          </a:bodyPr>
          <a:lstStyle/>
          <a:p>
            <a:r>
              <a:rPr lang="en-US" sz="1500" dirty="0">
                <a:solidFill>
                  <a:srgbClr val="FF0000"/>
                </a:solidFill>
              </a:rPr>
              <a:t>Secretary to record that copyright policy slides were presented</a:t>
            </a:r>
          </a:p>
        </p:txBody>
      </p:sp>
    </p:spTree>
    <p:extLst>
      <p:ext uri="{BB962C8B-B14F-4D97-AF65-F5344CB8AC3E}">
        <p14:creationId xmlns:p14="http://schemas.microsoft.com/office/powerpoint/2010/main" val="42026867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653127"/>
          </a:xfrm>
        </p:spPr>
        <p:txBody>
          <a:bodyPr/>
          <a:lstStyle/>
          <a:p>
            <a:r>
              <a:rPr lang="en-GB" dirty="0"/>
              <a:t>TGbi Agenda – November 15, 2023</a:t>
            </a:r>
          </a:p>
        </p:txBody>
      </p:sp>
      <p:sp>
        <p:nvSpPr>
          <p:cNvPr id="9218" name="Rectangle 2"/>
          <p:cNvSpPr>
            <a:spLocks noGrp="1" noChangeArrowheads="1"/>
          </p:cNvSpPr>
          <p:nvPr>
            <p:ph idx="1"/>
          </p:nvPr>
        </p:nvSpPr>
        <p:spPr>
          <a:xfrm>
            <a:off x="914401" y="1338927"/>
            <a:ext cx="10361084" cy="4833271"/>
          </a:xfrm>
          <a:ln/>
        </p:spPr>
        <p:txBody>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400" spc="-1" dirty="0">
                <a:solidFill>
                  <a:schemeClr val="tx1"/>
                </a:solidFill>
                <a:latin typeface="Times New Roman"/>
                <a:cs typeface="Times New Roman"/>
                <a:sym typeface="Times New Roman"/>
              </a:rPr>
              <a:t>Administrative</a:t>
            </a:r>
          </a:p>
          <a:p>
            <a:pPr marL="342900" lvl="0" indent="-342900">
              <a:buFont typeface="Arial" panose="020B0604020202020204" pitchFamily="34" charset="0"/>
              <a:buChar char="•"/>
              <a:defRPr sz="1500" spc="-1">
                <a:latin typeface="Arial"/>
                <a:ea typeface="Arial"/>
                <a:cs typeface="Arial"/>
                <a:sym typeface="Arial"/>
              </a:defRPr>
            </a:pPr>
            <a:r>
              <a:rPr lang="en-US" sz="1400" spc="-1" dirty="0">
                <a:solidFill>
                  <a:schemeClr val="tx1"/>
                </a:solidFill>
                <a:latin typeface="Times New Roman" panose="02020603050405020304" pitchFamily="18" charset="0"/>
                <a:cs typeface="Times New Roman" panose="02020603050405020304" pitchFamily="18" charset="0"/>
                <a:sym typeface="Arial"/>
              </a:rPr>
              <a:t>Agenda approval –  approved by unanimous consent (20 participants on-line, 13 participants in the room)</a:t>
            </a:r>
            <a:endParaRPr lang="en-US" sz="1400" spc="-1" dirty="0">
              <a:solidFill>
                <a:schemeClr val="tx1"/>
              </a:solidFill>
              <a:latin typeface="Times New Roman"/>
              <a:cs typeface="Times New Roman"/>
              <a:sym typeface="Times New Roman"/>
            </a:endParaRPr>
          </a:p>
          <a:p>
            <a:pPr marL="57150" lvl="1" indent="-342900">
              <a:buFont typeface="Arial" panose="020B0604020202020204" pitchFamily="34" charset="0"/>
              <a:buChar char="•"/>
              <a:defRPr sz="1500" spc="-1">
                <a:latin typeface="Arial"/>
                <a:ea typeface="Arial"/>
                <a:cs typeface="Arial"/>
                <a:sym typeface="Arial"/>
              </a:defRPr>
            </a:pPr>
            <a:r>
              <a:rPr lang="en-US" sz="1400" spc="-1" dirty="0">
                <a:solidFill>
                  <a:schemeClr val="tx1"/>
                </a:solidFill>
                <a:latin typeface="Times New Roman"/>
                <a:cs typeface="Times New Roman"/>
                <a:sym typeface="Times New Roman"/>
              </a:rPr>
              <a:t>Remaining Meetings:</a:t>
            </a:r>
          </a:p>
          <a:p>
            <a:pPr marL="971550" lvl="2" indent="-342900">
              <a:spcBef>
                <a:spcPts val="0"/>
              </a:spcBef>
              <a:defRPr sz="1500" spc="-1">
                <a:latin typeface="Arial"/>
                <a:ea typeface="Arial"/>
                <a:cs typeface="Arial"/>
                <a:sym typeface="Arial"/>
              </a:defRPr>
            </a:pPr>
            <a:r>
              <a:rPr lang="en-US" sz="1400" spc="-1" dirty="0">
                <a:solidFill>
                  <a:schemeClr val="tx1"/>
                </a:solidFill>
                <a:latin typeface="Times New Roman"/>
                <a:cs typeface="Times New Roman"/>
                <a:sym typeface="Times New Roman"/>
              </a:rPr>
              <a:t>Thursday 			PM1</a:t>
            </a:r>
          </a:p>
          <a:p>
            <a:pPr marL="57150" lvl="1" indent="-342900">
              <a:buFont typeface="Arial" panose="020B0604020202020204" pitchFamily="34" charset="0"/>
              <a:buChar char="•"/>
              <a:defRPr sz="1500" spc="-1">
                <a:latin typeface="Arial"/>
                <a:ea typeface="Arial"/>
                <a:cs typeface="Arial"/>
                <a:sym typeface="Arial"/>
              </a:defRPr>
            </a:pPr>
            <a:endParaRPr lang="en-US" sz="1400" b="1" spc="-1" dirty="0">
              <a:solidFill>
                <a:schemeClr val="tx1"/>
              </a:solidFill>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400" b="1" spc="-1" dirty="0">
                <a:solidFill>
                  <a:schemeClr val="tx1"/>
                </a:solidFill>
                <a:latin typeface="Times New Roman"/>
                <a:cs typeface="Times New Roman"/>
                <a:sym typeface="Times New Roman"/>
              </a:rPr>
              <a:t>Discussion</a:t>
            </a:r>
            <a:endParaRPr lang="en-US" sz="1400" spc="-1" dirty="0">
              <a:solidFill>
                <a:schemeClr val="tx1"/>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solidFill>
                  <a:schemeClr val="tx1"/>
                </a:solidFill>
                <a:latin typeface="Times New Roman" panose="02020603050405020304" pitchFamily="18" charset="0"/>
                <a:cs typeface="Times New Roman" panose="02020603050405020304" pitchFamily="18" charset="0"/>
                <a:sym typeface="Arial"/>
              </a:rPr>
              <a:t>Submissions:</a:t>
            </a:r>
          </a:p>
          <a:p>
            <a:pPr marL="1257300" lvl="2" indent="-342900">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Stephane Baron  - 23/1983r0 – presented, to follow up straw polls on Thursday</a:t>
            </a:r>
          </a:p>
          <a:p>
            <a:pPr marL="1257300" lvl="2" indent="-342900">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Patrice – 23/1982 – Wednesday - presented</a:t>
            </a:r>
          </a:p>
          <a:p>
            <a:pPr marL="1257300" lvl="2" indent="-342900">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Phil Hawkes/Duncan Ho – 1 submission </a:t>
            </a:r>
          </a:p>
          <a:p>
            <a:pPr marL="1257300" lvl="2" indent="-342900">
              <a:defRPr sz="1500" spc="-1">
                <a:latin typeface="Arial"/>
                <a:ea typeface="Arial"/>
                <a:cs typeface="Arial"/>
                <a:sym typeface="Arial"/>
              </a:defRPr>
            </a:pPr>
            <a:r>
              <a:rPr lang="en-US" sz="1400" spc="-1" dirty="0">
                <a:solidFill>
                  <a:schemeClr val="tx1"/>
                </a:solidFill>
                <a:latin typeface="Times New Roman" panose="02020603050405020304" pitchFamily="18" charset="0"/>
                <a:cs typeface="Times New Roman" panose="02020603050405020304" pitchFamily="18" charset="0"/>
                <a:sym typeface="Arial"/>
              </a:rPr>
              <a:t>Stephen Rodriguez – 23/2059, 23/1818 - presented</a:t>
            </a:r>
          </a:p>
          <a:p>
            <a:pPr marL="1257300" lvl="2" indent="-342900">
              <a:defRPr sz="1500" spc="-1">
                <a:latin typeface="Arial"/>
                <a:ea typeface="Arial"/>
                <a:cs typeface="Arial"/>
                <a:sym typeface="Arial"/>
              </a:defRPr>
            </a:pPr>
            <a:r>
              <a:rPr lang="en-US" sz="1400" spc="-1" dirty="0">
                <a:solidFill>
                  <a:schemeClr val="tx1"/>
                </a:solidFill>
                <a:latin typeface="Times New Roman" panose="02020603050405020304" pitchFamily="18" charset="0"/>
                <a:cs typeface="Times New Roman" panose="02020603050405020304" pitchFamily="18" charset="0"/>
                <a:sym typeface="Arial"/>
              </a:rPr>
              <a:t>Antonio de la Oliva – 23/2049r1(updated) – presented </a:t>
            </a:r>
            <a:r>
              <a:rPr lang="en-US" sz="1400" spc="-1">
                <a:solidFill>
                  <a:schemeClr val="tx1"/>
                </a:solidFill>
                <a:latin typeface="Times New Roman" panose="02020603050405020304" pitchFamily="18" charset="0"/>
                <a:cs typeface="Times New Roman" panose="02020603050405020304" pitchFamily="18" charset="0"/>
                <a:sym typeface="Arial"/>
              </a:rPr>
              <a:t>updated version, </a:t>
            </a:r>
            <a:r>
              <a:rPr lang="en-US" sz="1400" spc="-1" dirty="0">
                <a:solidFill>
                  <a:schemeClr val="tx1"/>
                </a:solidFill>
                <a:latin typeface="Times New Roman" panose="02020603050405020304" pitchFamily="18" charset="0"/>
                <a:cs typeface="Times New Roman" panose="02020603050405020304" pitchFamily="18" charset="0"/>
                <a:sym typeface="Arial"/>
              </a:rPr>
              <a:t>23/2088r0</a:t>
            </a:r>
          </a:p>
          <a:p>
            <a:pPr marL="1257300" lvl="2" indent="-342900">
              <a:defRPr sz="1500" spc="-1">
                <a:latin typeface="Arial"/>
                <a:ea typeface="Arial"/>
                <a:cs typeface="Arial"/>
                <a:sym typeface="Arial"/>
              </a:defRPr>
            </a:pPr>
            <a:r>
              <a:rPr lang="en-US" sz="1400" spc="-1" dirty="0">
                <a:solidFill>
                  <a:schemeClr val="tx1"/>
                </a:solidFill>
                <a:latin typeface="Times New Roman" panose="02020603050405020304" pitchFamily="18" charset="0"/>
                <a:cs typeface="Times New Roman" panose="02020603050405020304" pitchFamily="18" charset="0"/>
                <a:sym typeface="Arial"/>
              </a:rPr>
              <a:t>Javier – submission to discuss epoch station participation/mandate</a:t>
            </a:r>
            <a:endParaRPr lang="en-US" sz="1400" spc="-1" dirty="0">
              <a:solidFill>
                <a:schemeClr val="tx1"/>
              </a:solidFill>
              <a:latin typeface="Times New Roman"/>
              <a:cs typeface="Times New Roman"/>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solidFill>
                  <a:schemeClr val="tx1"/>
                </a:solidFill>
                <a:latin typeface="Times New Roman" panose="02020603050405020304" pitchFamily="18" charset="0"/>
                <a:cs typeface="Times New Roman" panose="02020603050405020304" pitchFamily="18" charset="0"/>
                <a:sym typeface="Arial"/>
              </a:rPr>
              <a:t>Any other topics?</a:t>
            </a:r>
          </a:p>
          <a:p>
            <a:pPr lvl="0" hangingPunct="0">
              <a:defRPr sz="1500" spc="-1">
                <a:latin typeface="Arial"/>
                <a:ea typeface="Arial"/>
                <a:cs typeface="Arial"/>
                <a:sym typeface="Arial"/>
              </a:defRPr>
            </a:pPr>
            <a:r>
              <a:rPr lang="en-US" sz="1400" b="1" spc="-1" dirty="0">
                <a:solidFill>
                  <a:schemeClr val="tx1"/>
                </a:solidFill>
                <a:latin typeface="Times New Roman" panose="02020603050405020304" pitchFamily="18" charset="0"/>
                <a:cs typeface="Times New Roman" panose="02020603050405020304" pitchFamily="18" charset="0"/>
                <a:sym typeface="Arial"/>
              </a:rPr>
              <a:t>Recess</a:t>
            </a:r>
            <a:endParaRPr lang="en-US" sz="1400" dirty="0">
              <a:solidFill>
                <a:schemeClr val="tx1"/>
              </a:solidFill>
            </a:endParaRP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15</a:t>
            </a:fld>
            <a:endParaRPr lang="en-GB"/>
          </a:p>
        </p:txBody>
      </p:sp>
      <p:sp>
        <p:nvSpPr>
          <p:cNvPr id="5" name="Footer Placeholder 4"/>
          <p:cNvSpPr>
            <a:spLocks noGrp="1"/>
          </p:cNvSpPr>
          <p:nvPr>
            <p:ph type="ftr" idx="4294967295"/>
          </p:nvPr>
        </p:nvSpPr>
        <p:spPr>
          <a:xfrm>
            <a:off x="7031916" y="5913439"/>
            <a:ext cx="4246027" cy="180975"/>
          </a:xfrm>
          <a:prstGeom prst="rect">
            <a:avLst/>
          </a:prstGeom>
        </p:spPr>
        <p:txBody>
          <a:bodyPr/>
          <a:lstStyle/>
          <a:p>
            <a:r>
              <a:rPr lang="en-GB"/>
              <a:t>Name, Affiliation</a:t>
            </a:r>
            <a:endParaRPr lang="en-GB" dirty="0"/>
          </a:p>
        </p:txBody>
      </p:sp>
      <p:sp>
        <p:nvSpPr>
          <p:cNvPr id="4" name="Date Placeholder 3"/>
          <p:cNvSpPr>
            <a:spLocks noGrp="1"/>
          </p:cNvSpPr>
          <p:nvPr>
            <p:ph type="dt" idx="4294967295"/>
          </p:nvPr>
        </p:nvSpPr>
        <p:spPr>
          <a:xfrm>
            <a:off x="884904" y="684879"/>
            <a:ext cx="2499764" cy="273050"/>
          </a:xfrm>
          <a:prstGeom prst="rect">
            <a:avLst/>
          </a:prstGeom>
        </p:spPr>
        <p:txBody>
          <a:bodyPr/>
          <a:lstStyle/>
          <a:p>
            <a:r>
              <a:rPr lang="en-US"/>
              <a:t>Month Year</a:t>
            </a:r>
            <a:endParaRPr lang="en-GB"/>
          </a:p>
        </p:txBody>
      </p:sp>
    </p:spTree>
    <p:extLst>
      <p:ext uri="{BB962C8B-B14F-4D97-AF65-F5344CB8AC3E}">
        <p14:creationId xmlns:p14="http://schemas.microsoft.com/office/powerpoint/2010/main" val="146045548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653127"/>
          </a:xfrm>
        </p:spPr>
        <p:txBody>
          <a:bodyPr/>
          <a:lstStyle/>
          <a:p>
            <a:r>
              <a:rPr lang="en-GB" dirty="0">
                <a:solidFill>
                  <a:schemeClr val="bg1">
                    <a:lumMod val="50000"/>
                  </a:schemeClr>
                </a:solidFill>
              </a:rPr>
              <a:t>TGbi Agenda – November 14, 2023</a:t>
            </a:r>
          </a:p>
        </p:txBody>
      </p:sp>
      <p:sp>
        <p:nvSpPr>
          <p:cNvPr id="9218" name="Rectangle 2"/>
          <p:cNvSpPr>
            <a:spLocks noGrp="1" noChangeArrowheads="1"/>
          </p:cNvSpPr>
          <p:nvPr>
            <p:ph idx="1"/>
          </p:nvPr>
        </p:nvSpPr>
        <p:spPr>
          <a:xfrm>
            <a:off x="914401" y="1338927"/>
            <a:ext cx="10361084" cy="4833271"/>
          </a:xfrm>
          <a:ln/>
        </p:spPr>
        <p:txBody>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400" spc="-1" dirty="0">
                <a:solidFill>
                  <a:schemeClr val="bg1">
                    <a:lumMod val="50000"/>
                  </a:schemeClr>
                </a:solidFill>
                <a:latin typeface="Times New Roman"/>
                <a:cs typeface="Times New Roman"/>
                <a:sym typeface="Times New Roman"/>
              </a:rPr>
              <a:t>Administrative</a:t>
            </a:r>
          </a:p>
          <a:p>
            <a:pPr marL="342900" lvl="0"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Agenda approval –  approved by unanimous consent (17 participants on-line, 9 participants in the room)</a:t>
            </a:r>
            <a:endParaRPr lang="en-US" sz="1400" spc="-1" dirty="0">
              <a:solidFill>
                <a:schemeClr val="bg1">
                  <a:lumMod val="50000"/>
                </a:schemeClr>
              </a:solidFill>
              <a:latin typeface="Times New Roman"/>
              <a:cs typeface="Times New Roman"/>
              <a:sym typeface="Times New Roman"/>
            </a:endParaRPr>
          </a:p>
          <a:p>
            <a:pPr marL="57150" lvl="1"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50000"/>
                  </a:schemeClr>
                </a:solidFill>
                <a:latin typeface="Times New Roman"/>
                <a:cs typeface="Times New Roman"/>
                <a:sym typeface="Times New Roman"/>
              </a:rPr>
              <a:t>Approval of Telecon minutes and Interim session minutes – Motion #34 (once all posted) - Tuesday</a:t>
            </a:r>
          </a:p>
          <a:p>
            <a:pPr marL="57150" lvl="1"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50000"/>
                  </a:schemeClr>
                </a:solidFill>
                <a:latin typeface="Times New Roman"/>
                <a:cs typeface="Times New Roman"/>
                <a:sym typeface="Times New Roman"/>
              </a:rPr>
              <a:t>Remaining Meetings:</a:t>
            </a:r>
          </a:p>
          <a:p>
            <a:pPr marL="971550" lvl="2" indent="-342900">
              <a:spcBef>
                <a:spcPts val="0"/>
              </a:spcBef>
              <a:defRPr sz="1500" spc="-1">
                <a:latin typeface="Arial"/>
                <a:ea typeface="Arial"/>
                <a:cs typeface="Arial"/>
                <a:sym typeface="Arial"/>
              </a:defRPr>
            </a:pPr>
            <a:r>
              <a:rPr lang="en-US" sz="1400" spc="-1" dirty="0">
                <a:solidFill>
                  <a:schemeClr val="bg1">
                    <a:lumMod val="50000"/>
                  </a:schemeClr>
                </a:solidFill>
                <a:latin typeface="Times New Roman"/>
                <a:cs typeface="Times New Roman"/>
                <a:sym typeface="Times New Roman"/>
              </a:rPr>
              <a:t>Wednesday 		PM2 </a:t>
            </a:r>
          </a:p>
          <a:p>
            <a:pPr marL="971550" lvl="2" indent="-342900">
              <a:spcBef>
                <a:spcPts val="0"/>
              </a:spcBef>
              <a:defRPr sz="1500" spc="-1">
                <a:latin typeface="Arial"/>
                <a:ea typeface="Arial"/>
                <a:cs typeface="Arial"/>
                <a:sym typeface="Arial"/>
              </a:defRPr>
            </a:pPr>
            <a:r>
              <a:rPr lang="en-US" sz="1400" spc="-1" dirty="0">
                <a:solidFill>
                  <a:schemeClr val="bg1">
                    <a:lumMod val="50000"/>
                  </a:schemeClr>
                </a:solidFill>
                <a:latin typeface="Times New Roman"/>
                <a:cs typeface="Times New Roman"/>
                <a:sym typeface="Times New Roman"/>
              </a:rPr>
              <a:t>Thursday 			PM1</a:t>
            </a:r>
          </a:p>
          <a:p>
            <a:pPr marL="57150" lvl="1" indent="-342900">
              <a:buFont typeface="Arial" panose="020B0604020202020204" pitchFamily="34" charset="0"/>
              <a:buChar char="•"/>
              <a:defRPr sz="1500" spc="-1">
                <a:latin typeface="Arial"/>
                <a:ea typeface="Arial"/>
                <a:cs typeface="Arial"/>
                <a:sym typeface="Arial"/>
              </a:defRPr>
            </a:pPr>
            <a:endParaRPr lang="en-US" sz="1400" b="1" spc="-1" dirty="0">
              <a:solidFill>
                <a:schemeClr val="bg1">
                  <a:lumMod val="50000"/>
                </a:schemeClr>
              </a:solidFill>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400" b="1" spc="-1" dirty="0">
                <a:solidFill>
                  <a:schemeClr val="bg1">
                    <a:lumMod val="50000"/>
                  </a:schemeClr>
                </a:solidFill>
                <a:latin typeface="Times New Roman"/>
                <a:cs typeface="Times New Roman"/>
                <a:sym typeface="Times New Roman"/>
              </a:rPr>
              <a:t>Discussion</a:t>
            </a:r>
            <a:endPar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Submissions:</a:t>
            </a:r>
          </a:p>
          <a:p>
            <a:pPr marL="1257300" lvl="2" indent="-342900">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Stephane Baron  - 23/1983r0 – presented, to follow up straw polls on Thursday</a:t>
            </a:r>
          </a:p>
          <a:p>
            <a:pPr marL="1257300" lvl="2" indent="-342900">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Patrice – 23/1982 - Wednesday</a:t>
            </a:r>
          </a:p>
          <a:p>
            <a:pPr marL="1257300" lvl="2" indent="-342900">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Po-Kai – 23/31r4 presented and agreed to add to baseline text, 23/1664r0 </a:t>
            </a:r>
            <a:r>
              <a:rPr lang="en-US" sz="1400" spc="-1">
                <a:solidFill>
                  <a:schemeClr val="bg1">
                    <a:lumMod val="50000"/>
                  </a:schemeClr>
                </a:solidFill>
                <a:latin typeface="Times New Roman" panose="02020603050405020304" pitchFamily="18" charset="0"/>
                <a:cs typeface="Times New Roman" panose="02020603050405020304" pitchFamily="18" charset="0"/>
                <a:sym typeface="Arial"/>
              </a:rPr>
              <a:t>- presented</a:t>
            </a:r>
            <a:endPar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marL="1257300" lvl="2" indent="-342900">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Phil Hawkes/Duncan Ho – 1 submission </a:t>
            </a:r>
          </a:p>
          <a:p>
            <a:pPr marL="1257300" lvl="2" indent="-342900">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Stephen Rodriguez – 23/2059, 23/1818</a:t>
            </a:r>
          </a:p>
          <a:p>
            <a:pPr marL="1257300" lvl="2" indent="-342900">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Antonio de la Oliva – 23/2049r1(updated), 23/2088r0</a:t>
            </a:r>
            <a:endParaRPr lang="en-US" sz="1400" spc="-1" dirty="0">
              <a:solidFill>
                <a:schemeClr val="bg1">
                  <a:lumMod val="50000"/>
                </a:schemeClr>
              </a:solidFill>
              <a:latin typeface="Times New Roman"/>
              <a:cs typeface="Times New Roman"/>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Any other topics?</a:t>
            </a:r>
          </a:p>
          <a:p>
            <a:pPr lvl="0" hangingPunct="0">
              <a:defRPr sz="1500" spc="-1">
                <a:latin typeface="Arial"/>
                <a:ea typeface="Arial"/>
                <a:cs typeface="Arial"/>
                <a:sym typeface="Arial"/>
              </a:defRPr>
            </a:pPr>
            <a:r>
              <a:rPr lang="en-US" sz="1400" b="1" spc="-1" dirty="0">
                <a:solidFill>
                  <a:schemeClr val="bg1">
                    <a:lumMod val="50000"/>
                  </a:schemeClr>
                </a:solidFill>
                <a:latin typeface="Times New Roman" panose="02020603050405020304" pitchFamily="18" charset="0"/>
                <a:cs typeface="Times New Roman" panose="02020603050405020304" pitchFamily="18" charset="0"/>
                <a:sym typeface="Arial"/>
              </a:rPr>
              <a:t>Recess</a:t>
            </a:r>
            <a:endParaRPr lang="en-US" sz="1400" dirty="0">
              <a:solidFill>
                <a:schemeClr val="bg1">
                  <a:lumMod val="50000"/>
                </a:schemeClr>
              </a:solidFill>
            </a:endParaRP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16</a:t>
            </a:fld>
            <a:endParaRPr lang="en-GB"/>
          </a:p>
        </p:txBody>
      </p:sp>
      <p:sp>
        <p:nvSpPr>
          <p:cNvPr id="5" name="Footer Placeholder 4"/>
          <p:cNvSpPr>
            <a:spLocks noGrp="1"/>
          </p:cNvSpPr>
          <p:nvPr>
            <p:ph type="ftr" idx="4294967295"/>
          </p:nvPr>
        </p:nvSpPr>
        <p:spPr>
          <a:xfrm>
            <a:off x="7031916" y="5913439"/>
            <a:ext cx="4246027" cy="180975"/>
          </a:xfrm>
          <a:prstGeom prst="rect">
            <a:avLst/>
          </a:prstGeom>
        </p:spPr>
        <p:txBody>
          <a:bodyPr/>
          <a:lstStyle/>
          <a:p>
            <a:r>
              <a:rPr lang="en-GB"/>
              <a:t>Name, Affiliation</a:t>
            </a:r>
            <a:endParaRPr lang="en-GB" dirty="0"/>
          </a:p>
        </p:txBody>
      </p:sp>
      <p:sp>
        <p:nvSpPr>
          <p:cNvPr id="4" name="Date Placeholder 3"/>
          <p:cNvSpPr>
            <a:spLocks noGrp="1"/>
          </p:cNvSpPr>
          <p:nvPr>
            <p:ph type="dt" idx="4294967295"/>
          </p:nvPr>
        </p:nvSpPr>
        <p:spPr>
          <a:xfrm>
            <a:off x="884904" y="684879"/>
            <a:ext cx="2499764" cy="273050"/>
          </a:xfrm>
          <a:prstGeom prst="rect">
            <a:avLst/>
          </a:prstGeom>
        </p:spPr>
        <p:txBody>
          <a:bodyPr/>
          <a:lstStyle/>
          <a:p>
            <a:r>
              <a:rPr lang="en-US"/>
              <a:t>Month Year</a:t>
            </a:r>
            <a:endParaRPr lang="en-GB"/>
          </a:p>
        </p:txBody>
      </p:sp>
    </p:spTree>
    <p:extLst>
      <p:ext uri="{BB962C8B-B14F-4D97-AF65-F5344CB8AC3E}">
        <p14:creationId xmlns:p14="http://schemas.microsoft.com/office/powerpoint/2010/main" val="372028039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653127"/>
          </a:xfrm>
        </p:spPr>
        <p:txBody>
          <a:bodyPr/>
          <a:lstStyle/>
          <a:p>
            <a:r>
              <a:rPr lang="en-GB" dirty="0">
                <a:solidFill>
                  <a:schemeClr val="bg1">
                    <a:lumMod val="50000"/>
                  </a:schemeClr>
                </a:solidFill>
              </a:rPr>
              <a:t>TGbi Agenda – November 13, 2023</a:t>
            </a:r>
          </a:p>
        </p:txBody>
      </p:sp>
      <p:sp>
        <p:nvSpPr>
          <p:cNvPr id="9218" name="Rectangle 2"/>
          <p:cNvSpPr>
            <a:spLocks noGrp="1" noChangeArrowheads="1"/>
          </p:cNvSpPr>
          <p:nvPr>
            <p:ph idx="1"/>
          </p:nvPr>
        </p:nvSpPr>
        <p:spPr>
          <a:xfrm>
            <a:off x="914401" y="1338927"/>
            <a:ext cx="10361084" cy="4833271"/>
          </a:xfrm>
          <a:ln/>
        </p:spPr>
        <p:txBody>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400" spc="-1" dirty="0">
                <a:solidFill>
                  <a:schemeClr val="bg1">
                    <a:lumMod val="50000"/>
                  </a:schemeClr>
                </a:solidFill>
                <a:latin typeface="Times New Roman"/>
                <a:cs typeface="Times New Roman"/>
                <a:sym typeface="Times New Roman"/>
              </a:rPr>
              <a:t>Administrative</a:t>
            </a:r>
          </a:p>
          <a:p>
            <a:pPr marL="342900" lvl="0"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Agenda approval –  approved by unanimous consent (29 participants on-line, 16 participants in the room)</a:t>
            </a:r>
            <a:endParaRPr lang="en-US" sz="1400" spc="-1" dirty="0">
              <a:solidFill>
                <a:schemeClr val="bg1">
                  <a:lumMod val="50000"/>
                </a:schemeClr>
              </a:solidFill>
              <a:latin typeface="Times New Roman"/>
              <a:cs typeface="Times New Roman"/>
              <a:sym typeface="Times New Roman"/>
            </a:endParaRPr>
          </a:p>
          <a:p>
            <a:pPr marL="57150" lvl="1"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50000"/>
                  </a:schemeClr>
                </a:solidFill>
                <a:latin typeface="Times New Roman"/>
                <a:cs typeface="Times New Roman"/>
                <a:sym typeface="Times New Roman"/>
              </a:rPr>
              <a:t>Approval of Telecon minutes and Interim session minutes – Motion #34 (once all posted) - Tuesday</a:t>
            </a:r>
          </a:p>
          <a:p>
            <a:pPr marL="57150" lvl="1"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50000"/>
                  </a:schemeClr>
                </a:solidFill>
                <a:latin typeface="Times New Roman"/>
                <a:cs typeface="Times New Roman"/>
                <a:sym typeface="Times New Roman"/>
              </a:rPr>
              <a:t>Remaining Meetings:</a:t>
            </a:r>
          </a:p>
          <a:p>
            <a:pPr marL="971550" lvl="2" indent="-342900">
              <a:spcBef>
                <a:spcPts val="0"/>
              </a:spcBef>
              <a:defRPr sz="1500" spc="-1">
                <a:latin typeface="Arial"/>
                <a:ea typeface="Arial"/>
                <a:cs typeface="Arial"/>
                <a:sym typeface="Arial"/>
              </a:defRPr>
            </a:pPr>
            <a:r>
              <a:rPr lang="en-US" sz="1400" spc="-1" dirty="0">
                <a:solidFill>
                  <a:schemeClr val="bg1">
                    <a:lumMod val="50000"/>
                  </a:schemeClr>
                </a:solidFill>
                <a:latin typeface="Times New Roman"/>
                <a:cs typeface="Times New Roman"/>
                <a:sym typeface="Times New Roman"/>
              </a:rPr>
              <a:t>Tuesday 			PM2 </a:t>
            </a:r>
          </a:p>
          <a:p>
            <a:pPr marL="971550" lvl="2" indent="-342900">
              <a:spcBef>
                <a:spcPts val="0"/>
              </a:spcBef>
              <a:defRPr sz="1500" spc="-1">
                <a:latin typeface="Arial"/>
                <a:ea typeface="Arial"/>
                <a:cs typeface="Arial"/>
                <a:sym typeface="Arial"/>
              </a:defRPr>
            </a:pPr>
            <a:r>
              <a:rPr lang="en-US" sz="1400" spc="-1" dirty="0">
                <a:solidFill>
                  <a:schemeClr val="bg1">
                    <a:lumMod val="50000"/>
                  </a:schemeClr>
                </a:solidFill>
                <a:latin typeface="Times New Roman"/>
                <a:cs typeface="Times New Roman"/>
                <a:sym typeface="Times New Roman"/>
              </a:rPr>
              <a:t>Wednesday 		PM2 </a:t>
            </a:r>
          </a:p>
          <a:p>
            <a:pPr marL="971550" lvl="2" indent="-342900">
              <a:spcBef>
                <a:spcPts val="0"/>
              </a:spcBef>
              <a:defRPr sz="1500" spc="-1">
                <a:latin typeface="Arial"/>
                <a:ea typeface="Arial"/>
                <a:cs typeface="Arial"/>
                <a:sym typeface="Arial"/>
              </a:defRPr>
            </a:pPr>
            <a:r>
              <a:rPr lang="en-US" sz="1400" spc="-1" dirty="0">
                <a:solidFill>
                  <a:schemeClr val="bg1">
                    <a:lumMod val="50000"/>
                  </a:schemeClr>
                </a:solidFill>
                <a:latin typeface="Times New Roman"/>
                <a:cs typeface="Times New Roman"/>
                <a:sym typeface="Times New Roman"/>
              </a:rPr>
              <a:t>Thursday 			PM1</a:t>
            </a:r>
          </a:p>
          <a:p>
            <a:pPr marL="57150" lvl="1" indent="-342900">
              <a:buFont typeface="Arial" panose="020B0604020202020204" pitchFamily="34" charset="0"/>
              <a:buChar char="•"/>
              <a:defRPr sz="1500" spc="-1">
                <a:latin typeface="Arial"/>
                <a:ea typeface="Arial"/>
                <a:cs typeface="Arial"/>
                <a:sym typeface="Arial"/>
              </a:defRPr>
            </a:pPr>
            <a:endParaRPr lang="en-US" sz="1400" b="1" spc="-1" dirty="0">
              <a:solidFill>
                <a:schemeClr val="bg1">
                  <a:lumMod val="50000"/>
                </a:schemeClr>
              </a:solidFill>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400" b="1" spc="-1" dirty="0">
                <a:solidFill>
                  <a:schemeClr val="bg1">
                    <a:lumMod val="50000"/>
                  </a:schemeClr>
                </a:solidFill>
                <a:latin typeface="Times New Roman"/>
                <a:cs typeface="Times New Roman"/>
                <a:sym typeface="Times New Roman"/>
              </a:rPr>
              <a:t>Discussion</a:t>
            </a:r>
            <a:endPar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Submissions:</a:t>
            </a:r>
          </a:p>
          <a:p>
            <a:pPr marL="1257300" lvl="2" indent="-342900">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Julien – 23/1147r1 – Monday - presented</a:t>
            </a:r>
          </a:p>
          <a:p>
            <a:pPr marL="1257300" lvl="2" indent="-342900">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Stephane Baron  - 23/1983r0</a:t>
            </a:r>
          </a:p>
          <a:p>
            <a:pPr marL="1257300" lvl="2" indent="-342900">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Antonio – 2049r0 - presented</a:t>
            </a:r>
          </a:p>
          <a:p>
            <a:pPr marL="1257300" lvl="2" indent="-342900">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Patrice – 23/1982</a:t>
            </a:r>
          </a:p>
          <a:p>
            <a:pPr marL="1257300" lvl="2" indent="-342900">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Po-Kai – 2 submissions</a:t>
            </a:r>
          </a:p>
          <a:p>
            <a:pPr marL="1257300" lvl="2" indent="-342900">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Phil Hawkes/Duncan Ho – 1 submission </a:t>
            </a:r>
          </a:p>
          <a:p>
            <a:pPr marL="1257300" lvl="2" indent="-342900">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Stephen Rodriguez – 23/2059, 23/1818</a:t>
            </a:r>
            <a:endParaRPr lang="en-US" sz="1400" spc="-1" dirty="0">
              <a:solidFill>
                <a:schemeClr val="bg1">
                  <a:lumMod val="50000"/>
                </a:schemeClr>
              </a:solidFill>
              <a:latin typeface="Times New Roman"/>
              <a:cs typeface="Times New Roman"/>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Any other topics?</a:t>
            </a:r>
          </a:p>
          <a:p>
            <a:pPr lvl="0" hangingPunct="0">
              <a:defRPr sz="1500" spc="-1">
                <a:latin typeface="Arial"/>
                <a:ea typeface="Arial"/>
                <a:cs typeface="Arial"/>
                <a:sym typeface="Arial"/>
              </a:defRPr>
            </a:pPr>
            <a:r>
              <a:rPr lang="en-US" sz="1400" b="1" spc="-1" dirty="0">
                <a:solidFill>
                  <a:schemeClr val="bg1">
                    <a:lumMod val="50000"/>
                  </a:schemeClr>
                </a:solidFill>
                <a:latin typeface="Times New Roman" panose="02020603050405020304" pitchFamily="18" charset="0"/>
                <a:cs typeface="Times New Roman" panose="02020603050405020304" pitchFamily="18" charset="0"/>
                <a:sym typeface="Arial"/>
              </a:rPr>
              <a:t>Recess</a:t>
            </a:r>
            <a:endParaRPr lang="en-US" sz="1400" dirty="0">
              <a:solidFill>
                <a:schemeClr val="bg1">
                  <a:lumMod val="50000"/>
                </a:schemeClr>
              </a:solidFill>
            </a:endParaRP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17</a:t>
            </a:fld>
            <a:endParaRPr lang="en-GB"/>
          </a:p>
        </p:txBody>
      </p:sp>
      <p:sp>
        <p:nvSpPr>
          <p:cNvPr id="5" name="Footer Placeholder 4"/>
          <p:cNvSpPr>
            <a:spLocks noGrp="1"/>
          </p:cNvSpPr>
          <p:nvPr>
            <p:ph type="ftr" idx="4294967295"/>
          </p:nvPr>
        </p:nvSpPr>
        <p:spPr>
          <a:xfrm>
            <a:off x="7031916" y="5913439"/>
            <a:ext cx="4246027" cy="180975"/>
          </a:xfrm>
          <a:prstGeom prst="rect">
            <a:avLst/>
          </a:prstGeom>
        </p:spPr>
        <p:txBody>
          <a:bodyPr/>
          <a:lstStyle/>
          <a:p>
            <a:r>
              <a:rPr lang="en-GB"/>
              <a:t>Name, Affiliation</a:t>
            </a:r>
            <a:endParaRPr lang="en-GB" dirty="0"/>
          </a:p>
        </p:txBody>
      </p:sp>
      <p:sp>
        <p:nvSpPr>
          <p:cNvPr id="4" name="Date Placeholder 3"/>
          <p:cNvSpPr>
            <a:spLocks noGrp="1"/>
          </p:cNvSpPr>
          <p:nvPr>
            <p:ph type="dt" idx="4294967295"/>
          </p:nvPr>
        </p:nvSpPr>
        <p:spPr>
          <a:xfrm>
            <a:off x="884904" y="684879"/>
            <a:ext cx="2499764" cy="273050"/>
          </a:xfrm>
          <a:prstGeom prst="rect">
            <a:avLst/>
          </a:prstGeom>
        </p:spPr>
        <p:txBody>
          <a:bodyPr/>
          <a:lstStyle/>
          <a:p>
            <a:r>
              <a:rPr lang="en-US"/>
              <a:t>Month Year</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FB0235-AEAF-205F-4E72-FAF282379E35}"/>
              </a:ext>
            </a:extLst>
          </p:cNvPr>
          <p:cNvSpPr>
            <a:spLocks noGrp="1"/>
          </p:cNvSpPr>
          <p:nvPr>
            <p:ph type="title"/>
          </p:nvPr>
        </p:nvSpPr>
        <p:spPr/>
        <p:txBody>
          <a:bodyPr/>
          <a:lstStyle/>
          <a:p>
            <a:r>
              <a:rPr lang="en-US" dirty="0"/>
              <a:t>Motion # 34</a:t>
            </a:r>
          </a:p>
        </p:txBody>
      </p:sp>
      <p:sp>
        <p:nvSpPr>
          <p:cNvPr id="3" name="Content Placeholder 2">
            <a:extLst>
              <a:ext uri="{FF2B5EF4-FFF2-40B4-BE49-F238E27FC236}">
                <a16:creationId xmlns:a16="http://schemas.microsoft.com/office/drawing/2014/main" id="{5B21F962-D098-99CD-12EE-D561C0C5DBC6}"/>
              </a:ext>
            </a:extLst>
          </p:cNvPr>
          <p:cNvSpPr>
            <a:spLocks noGrp="1"/>
          </p:cNvSpPr>
          <p:nvPr>
            <p:ph idx="1"/>
          </p:nvPr>
        </p:nvSpPr>
        <p:spPr/>
        <p:txBody>
          <a:bodyPr/>
          <a:lstStyle/>
          <a:p>
            <a:pPr marL="0" indent="0">
              <a:buNone/>
            </a:pPr>
            <a:r>
              <a:rPr lang="en-US" dirty="0"/>
              <a:t>Approve the minutes for:</a:t>
            </a:r>
          </a:p>
          <a:p>
            <a:r>
              <a:rPr lang="en-US" dirty="0"/>
              <a:t>2023 September 802.11 Interim: 11-23/1565r0,</a:t>
            </a:r>
          </a:p>
          <a:p>
            <a:r>
              <a:rPr lang="en-US" dirty="0"/>
              <a:t>TGbi Teleconferences: 11-23/1697r0 (September-October), 11-23/2014r0 (09 November)</a:t>
            </a:r>
            <a:endParaRPr lang="en-US" dirty="0">
              <a:solidFill>
                <a:schemeClr val="bg1">
                  <a:lumMod val="50000"/>
                </a:schemeClr>
              </a:solidFill>
              <a:sym typeface="Arial"/>
            </a:endParaRPr>
          </a:p>
          <a:p>
            <a:pPr marL="0" indent="0">
              <a:buNone/>
            </a:pPr>
            <a:endParaRPr lang="en-US" dirty="0">
              <a:solidFill>
                <a:schemeClr val="bg1">
                  <a:lumMod val="50000"/>
                </a:schemeClr>
              </a:solidFill>
              <a:sym typeface="Arial"/>
            </a:endParaRPr>
          </a:p>
          <a:p>
            <a:endParaRPr lang="en-US" dirty="0"/>
          </a:p>
          <a:p>
            <a:r>
              <a:rPr lang="en-US" dirty="0"/>
              <a:t>Mover: Stephane Baron	</a:t>
            </a:r>
          </a:p>
          <a:p>
            <a:r>
              <a:rPr lang="en-US" dirty="0"/>
              <a:t>Second:  Antonio de la Oliva</a:t>
            </a:r>
          </a:p>
          <a:p>
            <a:r>
              <a:rPr lang="en-US" dirty="0"/>
              <a:t>Approved by unanimous consent,  17 on-line and 9 local</a:t>
            </a:r>
          </a:p>
          <a:p>
            <a:endParaRPr lang="en-US" dirty="0"/>
          </a:p>
        </p:txBody>
      </p:sp>
      <p:sp>
        <p:nvSpPr>
          <p:cNvPr id="4" name="Slide Number Placeholder 3">
            <a:extLst>
              <a:ext uri="{FF2B5EF4-FFF2-40B4-BE49-F238E27FC236}">
                <a16:creationId xmlns:a16="http://schemas.microsoft.com/office/drawing/2014/main" id="{2545D1FF-E2A6-C766-DC79-754BFD0D544F}"/>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Tree>
    <p:extLst>
      <p:ext uri="{BB962C8B-B14F-4D97-AF65-F5344CB8AC3E}">
        <p14:creationId xmlns:p14="http://schemas.microsoft.com/office/powerpoint/2010/main" val="313929772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ADACF7-3A53-05EF-8109-4532F9A80083}"/>
              </a:ext>
            </a:extLst>
          </p:cNvPr>
          <p:cNvSpPr>
            <a:spLocks noGrp="1"/>
          </p:cNvSpPr>
          <p:nvPr>
            <p:ph type="title"/>
          </p:nvPr>
        </p:nvSpPr>
        <p:spPr/>
        <p:txBody>
          <a:bodyPr/>
          <a:lstStyle/>
          <a:p>
            <a:r>
              <a:rPr lang="en-US" dirty="0"/>
              <a:t>Organizing Plan</a:t>
            </a:r>
          </a:p>
        </p:txBody>
      </p:sp>
      <p:sp>
        <p:nvSpPr>
          <p:cNvPr id="4" name="Slide Number Placeholder 3">
            <a:extLst>
              <a:ext uri="{FF2B5EF4-FFF2-40B4-BE49-F238E27FC236}">
                <a16:creationId xmlns:a16="http://schemas.microsoft.com/office/drawing/2014/main" id="{33FF0A6E-092B-27B0-97AA-B288E9E29598}"/>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graphicFrame>
        <p:nvGraphicFramePr>
          <p:cNvPr id="5" name="Content Placeholder 4">
            <a:extLst>
              <a:ext uri="{FF2B5EF4-FFF2-40B4-BE49-F238E27FC236}">
                <a16:creationId xmlns:a16="http://schemas.microsoft.com/office/drawing/2014/main" id="{EA86CD28-5652-B4C3-1526-786B09C64409}"/>
              </a:ext>
            </a:extLst>
          </p:cNvPr>
          <p:cNvGraphicFramePr>
            <a:graphicFrameLocks noGrp="1"/>
          </p:cNvGraphicFramePr>
          <p:nvPr>
            <p:ph idx="1"/>
            <p:extLst>
              <p:ext uri="{D42A27DB-BD31-4B8C-83A1-F6EECF244321}">
                <p14:modId xmlns:p14="http://schemas.microsoft.com/office/powerpoint/2010/main" val="2620798557"/>
              </p:ext>
            </p:extLst>
          </p:nvPr>
        </p:nvGraphicFramePr>
        <p:xfrm>
          <a:off x="914400" y="1981200"/>
          <a:ext cx="10361613" cy="411321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4638549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lgn="ct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Agenda for 2023 November Plenary </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4294967295"/>
          </p:nvPr>
        </p:nvSpPr>
        <p:spPr>
          <a:xfrm>
            <a:off x="7031916" y="5913439"/>
            <a:ext cx="4246027" cy="180975"/>
          </a:xfrm>
          <a:prstGeom prst="rect">
            <a:avLst/>
          </a:prstGeom>
        </p:spPr>
        <p:txBody>
          <a:bodyPr/>
          <a:lstStyle/>
          <a:p>
            <a:r>
              <a:rPr lang="en-GB"/>
              <a:t>Name, Affiliation</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2440F2-F4F3-57D7-068F-EE7CC89F5F01}"/>
              </a:ext>
            </a:extLst>
          </p:cNvPr>
          <p:cNvSpPr>
            <a:spLocks noGrp="1"/>
          </p:cNvSpPr>
          <p:nvPr>
            <p:ph type="title"/>
          </p:nvPr>
        </p:nvSpPr>
        <p:spPr/>
        <p:txBody>
          <a:bodyPr/>
          <a:lstStyle/>
          <a:p>
            <a:r>
              <a:rPr lang="en-US" dirty="0"/>
              <a:t>Amendment title</a:t>
            </a:r>
          </a:p>
        </p:txBody>
      </p:sp>
      <p:sp>
        <p:nvSpPr>
          <p:cNvPr id="3" name="Content Placeholder 2">
            <a:extLst>
              <a:ext uri="{FF2B5EF4-FFF2-40B4-BE49-F238E27FC236}">
                <a16:creationId xmlns:a16="http://schemas.microsoft.com/office/drawing/2014/main" id="{C4C11C74-8F1B-E411-874B-C743893FD4DF}"/>
              </a:ext>
            </a:extLst>
          </p:cNvPr>
          <p:cNvSpPr>
            <a:spLocks noGrp="1"/>
          </p:cNvSpPr>
          <p:nvPr>
            <p:ph idx="1"/>
          </p:nvPr>
        </p:nvSpPr>
        <p:spPr/>
        <p:txBody>
          <a:bodyPr/>
          <a:lstStyle/>
          <a:p>
            <a:r>
              <a:rPr lang="en-US" dirty="0"/>
              <a:t>Standard for Information technology--Telecommunications and information exchange between systems Local and metropolitan area networks--Specific requirements Part 11: Wireless LAN Medium Access Control (MAC) and Physical Layer (PHY) Specifications-- Amendment: Enhanced service with user privacy protection</a:t>
            </a:r>
          </a:p>
          <a:p>
            <a:endParaRPr lang="en-US" dirty="0"/>
          </a:p>
        </p:txBody>
      </p:sp>
      <p:sp>
        <p:nvSpPr>
          <p:cNvPr id="4" name="Slide Number Placeholder 3">
            <a:extLst>
              <a:ext uri="{FF2B5EF4-FFF2-40B4-BE49-F238E27FC236}">
                <a16:creationId xmlns:a16="http://schemas.microsoft.com/office/drawing/2014/main" id="{AF66ACC4-B14C-F452-BCF5-F594B188275A}"/>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Tree>
    <p:extLst>
      <p:ext uri="{BB962C8B-B14F-4D97-AF65-F5344CB8AC3E}">
        <p14:creationId xmlns:p14="http://schemas.microsoft.com/office/powerpoint/2010/main" val="11789002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xfrm>
            <a:off x="911943" y="1524000"/>
            <a:ext cx="10361084" cy="1065213"/>
          </a:xfrm>
          <a:ln/>
        </p:spPr>
        <p:txBody>
          <a:bodyPr/>
          <a:lstStyle/>
          <a:p>
            <a:pPr algn="ctr">
              <a:defRPr sz="2700" b="1" spc="-1">
                <a:latin typeface="Times New Roman"/>
                <a:ea typeface="Times New Roman"/>
                <a:cs typeface="Times New Roman"/>
                <a:sym typeface="Times New Roman"/>
              </a:defRPr>
            </a:pPr>
            <a:r>
              <a:rPr lang="en-US" dirty="0"/>
              <a:t>IEEE 802.11  </a:t>
            </a:r>
            <a:br>
              <a:rPr lang="en-US" dirty="0"/>
            </a:br>
            <a:r>
              <a:rPr lang="en-US" dirty="0"/>
              <a:t>Enhanced Data Privacy Task Group</a:t>
            </a:r>
          </a:p>
        </p:txBody>
      </p:sp>
      <p:sp>
        <p:nvSpPr>
          <p:cNvPr id="5122" name="Rectangle 2"/>
          <p:cNvSpPr>
            <a:spLocks noGrp="1" noChangeArrowheads="1"/>
          </p:cNvSpPr>
          <p:nvPr>
            <p:ph idx="1"/>
          </p:nvPr>
        </p:nvSpPr>
        <p:spPr>
          <a:xfrm>
            <a:off x="914401" y="2895600"/>
            <a:ext cx="10361084" cy="3198814"/>
          </a:xfrm>
          <a:ln/>
        </p:spPr>
        <p:txBody>
          <a:bodyPr/>
          <a:lstStyle/>
          <a:p>
            <a:pPr algn="ctr">
              <a:spcBef>
                <a:spcPts val="400"/>
              </a:spcBef>
              <a:defRPr sz="2000" b="1" spc="-1">
                <a:latin typeface="Times New Roman"/>
                <a:ea typeface="Times New Roman"/>
                <a:cs typeface="Times New Roman"/>
                <a:sym typeface="Times New Roman"/>
              </a:defRPr>
            </a:pPr>
            <a:r>
              <a:rPr lang="en-US" dirty="0"/>
              <a:t>Chair: Carol Ansley</a:t>
            </a:r>
          </a:p>
          <a:p>
            <a:pPr algn="ctr">
              <a:spcBef>
                <a:spcPts val="400"/>
              </a:spcBef>
              <a:defRPr sz="2000" b="1" spc="-1">
                <a:latin typeface="Times New Roman"/>
                <a:ea typeface="Times New Roman"/>
                <a:cs typeface="Times New Roman"/>
                <a:sym typeface="Times New Roman"/>
              </a:defRPr>
            </a:pPr>
            <a:r>
              <a:rPr lang="en-US" dirty="0"/>
              <a:t>Vice Chairs: Jerome Henry  Stephen McCann</a:t>
            </a:r>
          </a:p>
          <a:p>
            <a:pPr algn="ctr">
              <a:spcBef>
                <a:spcPts val="400"/>
              </a:spcBef>
              <a:defRPr sz="2000" b="1" spc="-1">
                <a:latin typeface="Times New Roman"/>
                <a:ea typeface="Times New Roman"/>
                <a:cs typeface="Times New Roman"/>
                <a:sym typeface="Times New Roman"/>
              </a:defRPr>
            </a:pPr>
            <a:r>
              <a:rPr lang="en-US" dirty="0"/>
              <a:t>Secretary: Stéphane Baron</a:t>
            </a:r>
          </a:p>
          <a:p>
            <a:pPr algn="ctr">
              <a:spcBef>
                <a:spcPts val="400"/>
              </a:spcBef>
              <a:defRPr sz="2000" b="1" spc="-1">
                <a:latin typeface="Times New Roman"/>
                <a:ea typeface="Times New Roman"/>
                <a:cs typeface="Times New Roman"/>
                <a:sym typeface="Times New Roman"/>
              </a:defRPr>
            </a:pPr>
            <a:r>
              <a:rPr lang="en-US" dirty="0"/>
              <a:t>Technical Editor: Po-Kai Huang</a:t>
            </a:r>
          </a:p>
        </p:txBody>
      </p:sp>
      <p:sp>
        <p:nvSpPr>
          <p:cNvPr id="6" name="Slide Number Placeholder 5"/>
          <p:cNvSpPr>
            <a:spLocks noGrp="1"/>
          </p:cNvSpPr>
          <p:nvPr>
            <p:ph type="sldNum" idx="12"/>
          </p:nvPr>
        </p:nvSpPr>
        <p:spPr/>
        <p:txBody>
          <a:bodyPr/>
          <a:lstStyle/>
          <a:p>
            <a:r>
              <a:rPr lang="en-GB"/>
              <a:t>Slide </a:t>
            </a:r>
            <a:fld id="{B3165115-9078-433B-A278-1F5ED971F63A}" type="slidenum">
              <a:rPr lang="en-GB"/>
              <a:pPr/>
              <a:t>3</a:t>
            </a:fld>
            <a:endParaRPr lang="en-GB"/>
          </a:p>
        </p:txBody>
      </p:sp>
      <p:sp>
        <p:nvSpPr>
          <p:cNvPr id="5" name="Footer Placeholder 4"/>
          <p:cNvSpPr>
            <a:spLocks noGrp="1"/>
          </p:cNvSpPr>
          <p:nvPr>
            <p:ph type="ftr" idx="4294967295"/>
          </p:nvPr>
        </p:nvSpPr>
        <p:spPr>
          <a:xfrm>
            <a:off x="7031916" y="5913439"/>
            <a:ext cx="4246027" cy="180975"/>
          </a:xfrm>
          <a:prstGeom prst="rect">
            <a:avLst/>
          </a:prstGeom>
        </p:spPr>
        <p:txBody>
          <a:bodyPr/>
          <a:lstStyle/>
          <a:p>
            <a:r>
              <a:rPr lang="en-GB"/>
              <a:t>Name, Affiliation</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AED3EE-E040-F44C-1680-2B3AC61C6205}"/>
              </a:ext>
            </a:extLst>
          </p:cNvPr>
          <p:cNvSpPr>
            <a:spLocks noGrp="1"/>
          </p:cNvSpPr>
          <p:nvPr>
            <p:ph type="title"/>
          </p:nvPr>
        </p:nvSpPr>
        <p:spPr/>
        <p:txBody>
          <a:bodyPr/>
          <a:lstStyle/>
          <a:p>
            <a:r>
              <a:rPr lang="en-US" dirty="0"/>
              <a:t>Registration for the November IEEE 802 plenary session</a:t>
            </a:r>
          </a:p>
        </p:txBody>
      </p:sp>
      <p:sp>
        <p:nvSpPr>
          <p:cNvPr id="3" name="Content Placeholder 2">
            <a:extLst>
              <a:ext uri="{FF2B5EF4-FFF2-40B4-BE49-F238E27FC236}">
                <a16:creationId xmlns:a16="http://schemas.microsoft.com/office/drawing/2014/main" id="{1A17909E-7B01-3C47-8737-8F3D791F0C8C}"/>
              </a:ext>
            </a:extLst>
          </p:cNvPr>
          <p:cNvSpPr>
            <a:spLocks noGrp="1"/>
          </p:cNvSpPr>
          <p:nvPr>
            <p:ph idx="1"/>
          </p:nvPr>
        </p:nvSpPr>
        <p:spPr>
          <a:xfrm>
            <a:off x="914401" y="1765762"/>
            <a:ext cx="10361084" cy="4113213"/>
          </a:xfrm>
        </p:spPr>
        <p:txBody>
          <a:bodyPr/>
          <a:lstStyle/>
          <a:p>
            <a:pPr>
              <a:buFont typeface="Arial" panose="020B0604020202020204" pitchFamily="34" charset="0"/>
              <a:buChar char="•"/>
            </a:pPr>
            <a:r>
              <a:rPr lang="en-US" dirty="0"/>
              <a:t>This meeting is part of the IEEE 802 plenary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whether attending in-person or remotely</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here: </a:t>
            </a:r>
            <a:r>
              <a:rPr lang="en-US" dirty="0">
                <a:hlinkClick r:id="rId2"/>
              </a:rPr>
              <a:t>https://web.cvent.com/event/adea36bb-d70a-4157-b7e8-97d554e398cf/summary</a:t>
            </a:r>
            <a:r>
              <a:rPr lang="en-US" dirty="0"/>
              <a:t>	</a:t>
            </a:r>
          </a:p>
          <a:p>
            <a:pPr>
              <a:buFont typeface="Arial" panose="020B0604020202020204" pitchFamily="34" charset="0"/>
              <a:buChar char="•"/>
            </a:pP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p:txBody>
      </p:sp>
      <p:sp>
        <p:nvSpPr>
          <p:cNvPr id="4" name="Slide Number Placeholder 3">
            <a:extLst>
              <a:ext uri="{FF2B5EF4-FFF2-40B4-BE49-F238E27FC236}">
                <a16:creationId xmlns:a16="http://schemas.microsoft.com/office/drawing/2014/main" id="{E2ADA8BC-A708-287E-8684-33983500E69A}"/>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Tree>
    <p:extLst>
      <p:ext uri="{BB962C8B-B14F-4D97-AF65-F5344CB8AC3E}">
        <p14:creationId xmlns:p14="http://schemas.microsoft.com/office/powerpoint/2010/main" val="38338449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E6EBD6-6BC7-8AFA-A1BD-7FA59A9BFDFE}"/>
              </a:ext>
            </a:extLst>
          </p:cNvPr>
          <p:cNvSpPr>
            <a:spLocks noGrp="1"/>
          </p:cNvSpPr>
          <p:nvPr>
            <p:ph type="title"/>
          </p:nvPr>
        </p:nvSpPr>
        <p:spPr/>
        <p:txBody>
          <a:bodyPr/>
          <a:lstStyle/>
          <a:p>
            <a:r>
              <a:rPr lang="en-US" dirty="0"/>
              <a:t>Attendance, etc.</a:t>
            </a:r>
          </a:p>
        </p:txBody>
      </p:sp>
      <p:sp>
        <p:nvSpPr>
          <p:cNvPr id="3" name="Content Placeholder 2">
            <a:extLst>
              <a:ext uri="{FF2B5EF4-FFF2-40B4-BE49-F238E27FC236}">
                <a16:creationId xmlns:a16="http://schemas.microsoft.com/office/drawing/2014/main" id="{8F6F0028-72F9-766A-1926-5AF778E5EAB9}"/>
              </a:ext>
            </a:extLst>
          </p:cNvPr>
          <p:cNvSpPr>
            <a:spLocks noGrp="1"/>
          </p:cNvSpPr>
          <p:nvPr>
            <p:ph idx="1"/>
          </p:nvPr>
        </p:nvSpPr>
        <p:spPr/>
        <p:txBody>
          <a:bodyPr/>
          <a:lstStyle/>
          <a:p>
            <a:pPr marL="343080" indent="-342358">
              <a:spcBef>
                <a:spcPts val="600"/>
              </a:spcBef>
              <a:buClr>
                <a:srgbClr val="000000"/>
              </a:buClr>
              <a:buSzPct val="100000"/>
              <a:buFont typeface="Symbol"/>
              <a:buChar char="·"/>
              <a:defRPr sz="2800" b="1" spc="-1">
                <a:latin typeface="Times New Roman"/>
                <a:ea typeface="Times New Roman"/>
                <a:cs typeface="Times New Roman"/>
                <a:sym typeface="Times New Roman"/>
              </a:defRPr>
            </a:pPr>
            <a:r>
              <a:rPr lang="en-US" dirty="0"/>
              <a:t>Reminders to attendees:</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lang="en-US" dirty="0"/>
              <a:t>Sign in for attendance tracking</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lang="en-US" dirty="0"/>
              <a:t>Noises off</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lang="en-US" dirty="0"/>
              <a:t>No recordings</a:t>
            </a:r>
          </a:p>
          <a:p>
            <a:endParaRPr lang="en-US" dirty="0"/>
          </a:p>
        </p:txBody>
      </p:sp>
      <p:sp>
        <p:nvSpPr>
          <p:cNvPr id="4" name="Slide Number Placeholder 3">
            <a:extLst>
              <a:ext uri="{FF2B5EF4-FFF2-40B4-BE49-F238E27FC236}">
                <a16:creationId xmlns:a16="http://schemas.microsoft.com/office/drawing/2014/main" id="{0741C079-578C-6C49-2972-6CD0C65178ED}"/>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Tree>
    <p:extLst>
      <p:ext uri="{BB962C8B-B14F-4D97-AF65-F5344CB8AC3E}">
        <p14:creationId xmlns:p14="http://schemas.microsoft.com/office/powerpoint/2010/main" val="678462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7946A4-C6A2-983C-A92C-C712B151C9A6}"/>
              </a:ext>
            </a:extLst>
          </p:cNvPr>
          <p:cNvSpPr>
            <a:spLocks noGrp="1"/>
          </p:cNvSpPr>
          <p:nvPr>
            <p:ph type="title"/>
          </p:nvPr>
        </p:nvSpPr>
        <p:spPr/>
        <p:txBody>
          <a:bodyPr/>
          <a:lstStyle/>
          <a:p>
            <a:r>
              <a:rPr lang="en-US" sz="3600" dirty="0"/>
              <a:t>Essential Patent Claims</a:t>
            </a:r>
          </a:p>
        </p:txBody>
      </p:sp>
      <p:sp>
        <p:nvSpPr>
          <p:cNvPr id="3" name="Content Placeholder 2">
            <a:extLst>
              <a:ext uri="{FF2B5EF4-FFF2-40B4-BE49-F238E27FC236}">
                <a16:creationId xmlns:a16="http://schemas.microsoft.com/office/drawing/2014/main" id="{1B51169A-CA24-92E7-6F94-5EA60F95650D}"/>
              </a:ext>
            </a:extLst>
          </p:cNvPr>
          <p:cNvSpPr>
            <a:spLocks noGrp="1"/>
          </p:cNvSpPr>
          <p:nvPr>
            <p:ph idx="1"/>
          </p:nvPr>
        </p:nvSpPr>
        <p:spPr/>
        <p:txBody>
          <a:bodyPr/>
          <a:lstStyle/>
          <a:p>
            <a:pPr marL="0" lvl="1" indent="0" hangingPunct="1">
              <a:buClr>
                <a:srgbClr val="4AC9E3"/>
              </a:buClr>
              <a:buSzPct val="150000"/>
              <a:defRPr/>
            </a:pPr>
            <a:r>
              <a:rPr lang="en-US" altLang="en-US" sz="2400" b="1" dirty="0">
                <a:latin typeface="Calibri" panose="020F0502020204030204" pitchFamily="34" charset="0"/>
                <a:cs typeface="Calibri" panose="020F0502020204030204" pitchFamily="34" charset="0"/>
              </a:rPr>
              <a:t>Participants </a:t>
            </a:r>
            <a:r>
              <a:rPr lang="en-US" altLang="en-US" sz="2400" b="1" u="sng" dirty="0">
                <a:latin typeface="Calibri" panose="020F0502020204030204" pitchFamily="34" charset="0"/>
                <a:cs typeface="Calibri" panose="020F0502020204030204" pitchFamily="34" charset="0"/>
              </a:rPr>
              <a:t>shall</a:t>
            </a:r>
            <a:r>
              <a:rPr lang="en-US" altLang="en-US" sz="2400"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457200" lvl="1" indent="0" eaLnBrk="1" hangingPunct="1">
              <a:buClr>
                <a:srgbClr val="4AC9E3"/>
              </a:buClr>
              <a:buSzPct val="150000"/>
              <a:defRPr/>
            </a:pPr>
            <a:endParaRPr lang="en-US" altLang="en-US" sz="2400" b="1" dirty="0">
              <a:latin typeface="Calibri" panose="020F0502020204030204" pitchFamily="34" charset="0"/>
              <a:cs typeface="Calibri" panose="020F0502020204030204" pitchFamily="34" charset="0"/>
            </a:endParaRPr>
          </a:p>
          <a:p>
            <a:pPr marL="0" lvl="1" indent="0" hangingPunct="1">
              <a:buClr>
                <a:srgbClr val="4AC9E3"/>
              </a:buClr>
              <a:buSzPct val="150000"/>
              <a:defRPr/>
            </a:pPr>
            <a:r>
              <a:rPr lang="en-US" altLang="en-US" sz="2400" b="1" dirty="0">
                <a:latin typeface="Calibri" panose="020F0502020204030204" pitchFamily="34" charset="0"/>
                <a:cs typeface="Calibri" panose="020F0502020204030204" pitchFamily="34" charset="0"/>
              </a:rPr>
              <a:t>Participants </a:t>
            </a:r>
            <a:r>
              <a:rPr lang="en-US" altLang="en-US" sz="2400" b="1" u="sng" dirty="0">
                <a:latin typeface="Calibri" panose="020F0502020204030204" pitchFamily="34" charset="0"/>
                <a:cs typeface="Calibri" panose="020F0502020204030204" pitchFamily="34" charset="0"/>
              </a:rPr>
              <a:t>should </a:t>
            </a:r>
            <a:r>
              <a:rPr lang="en-US" altLang="en-US" sz="2400"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marL="457200" lvl="1" indent="0" eaLnBrk="1" hangingPunct="1">
              <a:buSzPct val="150000"/>
              <a:defRPr/>
            </a:pPr>
            <a:endParaRPr lang="en-US" altLang="en-US" sz="2800" b="1" dirty="0">
              <a:latin typeface="Calibri" panose="020F0502020204030204" pitchFamily="34" charset="0"/>
              <a:cs typeface="Calibri" panose="020F0502020204030204" pitchFamily="34" charset="0"/>
            </a:endParaRPr>
          </a:p>
          <a:p>
            <a:pPr marL="457200" lvl="1" indent="0" algn="ctr" hangingPunct="1">
              <a:defRPr/>
            </a:pPr>
            <a:r>
              <a:rPr lang="en-US" altLang="en-US" sz="3600" b="1" dirty="0">
                <a:latin typeface="Calibri" panose="020F0502020204030204" pitchFamily="34" charset="0"/>
                <a:cs typeface="Calibri" panose="020F0502020204030204" pitchFamily="34" charset="0"/>
              </a:rPr>
              <a:t>Early identification of holders of potential Essential Patent Claims is encouraged</a:t>
            </a:r>
          </a:p>
          <a:p>
            <a:pPr marL="0" indent="0"/>
            <a:endParaRPr lang="en-US" dirty="0"/>
          </a:p>
        </p:txBody>
      </p:sp>
      <p:sp>
        <p:nvSpPr>
          <p:cNvPr id="4" name="Slide Number Placeholder 3">
            <a:extLst>
              <a:ext uri="{FF2B5EF4-FFF2-40B4-BE49-F238E27FC236}">
                <a16:creationId xmlns:a16="http://schemas.microsoft.com/office/drawing/2014/main" id="{EC3AC30C-08EB-3168-3A81-FC0BA1D3306F}"/>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Tree>
    <p:extLst>
      <p:ext uri="{BB962C8B-B14F-4D97-AF65-F5344CB8AC3E}">
        <p14:creationId xmlns:p14="http://schemas.microsoft.com/office/powerpoint/2010/main" val="27304416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F74924-9F4E-B190-4642-DE81F5E48529}"/>
              </a:ext>
            </a:extLst>
          </p:cNvPr>
          <p:cNvSpPr>
            <a:spLocks noGrp="1"/>
          </p:cNvSpPr>
          <p:nvPr>
            <p:ph type="title"/>
          </p:nvPr>
        </p:nvSpPr>
        <p:spPr/>
        <p:txBody>
          <a:bodyPr/>
          <a:lstStyle/>
          <a:p>
            <a:r>
              <a:rPr lang="en-US" dirty="0"/>
              <a:t>Inform IEEE of Essential Patent Claims</a:t>
            </a:r>
          </a:p>
        </p:txBody>
      </p:sp>
      <p:sp>
        <p:nvSpPr>
          <p:cNvPr id="3" name="Content Placeholder 2">
            <a:extLst>
              <a:ext uri="{FF2B5EF4-FFF2-40B4-BE49-F238E27FC236}">
                <a16:creationId xmlns:a16="http://schemas.microsoft.com/office/drawing/2014/main" id="{E192BC4F-B453-F637-529A-293154F5A5FC}"/>
              </a:ext>
            </a:extLst>
          </p:cNvPr>
          <p:cNvSpPr>
            <a:spLocks noGrp="1"/>
          </p:cNvSpPr>
          <p:nvPr>
            <p:ph idx="1"/>
          </p:nvPr>
        </p:nvSpPr>
        <p:spPr/>
        <p:txBody>
          <a:bodyPr/>
          <a:lstStyle/>
          <a:p>
            <a:pPr marL="0" indent="0" hangingPunct="1">
              <a:buClr>
                <a:srgbClr val="4AC9E3"/>
              </a:buClr>
              <a:buSzPct val="150000"/>
              <a:defRPr/>
            </a:pPr>
            <a:r>
              <a:rPr lang="en-US" altLang="en-US" sz="2000" b="1" dirty="0">
                <a:latin typeface="Calibri" pitchFamily="34" charset="0"/>
                <a:cs typeface="Calibri" pitchFamily="34" charset="0"/>
              </a:rPr>
              <a:t>Cause an LOA to be submitted to the IEEE SA (patcom@ieee.org); or</a:t>
            </a:r>
          </a:p>
          <a:p>
            <a:pPr marL="0" indent="0" hangingPunct="1">
              <a:buClr>
                <a:srgbClr val="4AC9E3"/>
              </a:buClr>
              <a:buSzPct val="150000"/>
              <a:defRPr/>
            </a:pPr>
            <a:endParaRPr lang="en-US" altLang="en-US" sz="2000" b="1" dirty="0">
              <a:latin typeface="Calibri" pitchFamily="34" charset="0"/>
              <a:cs typeface="Calibri" pitchFamily="34" charset="0"/>
            </a:endParaRPr>
          </a:p>
          <a:p>
            <a:pPr marL="0" indent="0" hangingPunct="1">
              <a:buClr>
                <a:srgbClr val="4AC9E3"/>
              </a:buClr>
              <a:buSzPct val="150000"/>
              <a:defRPr/>
            </a:pPr>
            <a:r>
              <a:rPr lang="en-US" altLang="en-US" sz="2000" b="1" dirty="0">
                <a:latin typeface="Calibri" pitchFamily="34" charset="0"/>
                <a:cs typeface="Calibri" pitchFamily="34" charset="0"/>
              </a:rPr>
              <a:t>Provide the chair of this group with the identity of the holder(s) of any and all such claims as soon as possible; or</a:t>
            </a:r>
          </a:p>
          <a:p>
            <a:pPr marL="0" indent="0" hangingPunct="1">
              <a:buClr>
                <a:srgbClr val="4AC9E3"/>
              </a:buClr>
              <a:buSzPct val="150000"/>
              <a:defRPr/>
            </a:pPr>
            <a:endParaRPr lang="en-US" altLang="en-US" sz="2000" b="1" dirty="0">
              <a:latin typeface="Calibri" pitchFamily="34" charset="0"/>
              <a:cs typeface="Calibri" pitchFamily="34" charset="0"/>
            </a:endParaRPr>
          </a:p>
          <a:p>
            <a:pPr marL="0" indent="0" hangingPunct="1">
              <a:buClr>
                <a:srgbClr val="4AC9E3"/>
              </a:buClr>
              <a:buSzPct val="150000"/>
              <a:defRPr/>
            </a:pPr>
            <a:r>
              <a:rPr lang="en-US" altLang="en-US" sz="2000" b="1" dirty="0">
                <a:latin typeface="Calibri" pitchFamily="34" charset="0"/>
                <a:cs typeface="Calibri" pitchFamily="34" charset="0"/>
              </a:rPr>
              <a:t>Speak up now and respond to this Call for Potentially Essential Patents</a:t>
            </a:r>
          </a:p>
          <a:p>
            <a:pPr eaLnBrk="1" hangingPunct="1">
              <a:buClr>
                <a:srgbClr val="C00000"/>
              </a:buClr>
              <a:buSzPct val="150000"/>
              <a:buFont typeface="Arial" panose="020B0604020202020204" pitchFamily="34" charset="0"/>
              <a:buChar char="•"/>
              <a:defRPr/>
            </a:pPr>
            <a:endParaRPr lang="en-US" altLang="en-US" sz="2000" b="1" dirty="0">
              <a:latin typeface="Calibri" pitchFamily="34" charset="0"/>
              <a:cs typeface="Calibri" pitchFamily="34" charset="0"/>
            </a:endParaRPr>
          </a:p>
          <a:p>
            <a:pPr marL="0" indent="0" eaLnBrk="1" hangingPunct="1">
              <a:buClr>
                <a:srgbClr val="C00000"/>
              </a:buClr>
              <a:defRPr/>
            </a:pPr>
            <a:r>
              <a:rPr lang="en-US" altLang="en-US" sz="200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endParaRPr lang="en-US" sz="2000" dirty="0"/>
          </a:p>
        </p:txBody>
      </p:sp>
      <p:sp>
        <p:nvSpPr>
          <p:cNvPr id="4" name="Slide Number Placeholder 3">
            <a:extLst>
              <a:ext uri="{FF2B5EF4-FFF2-40B4-BE49-F238E27FC236}">
                <a16:creationId xmlns:a16="http://schemas.microsoft.com/office/drawing/2014/main" id="{9B03A2C2-4BDE-DD27-9431-83E5685167A8}"/>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Tree>
    <p:extLst>
      <p:ext uri="{BB962C8B-B14F-4D97-AF65-F5344CB8AC3E}">
        <p14:creationId xmlns:p14="http://schemas.microsoft.com/office/powerpoint/2010/main" val="42569385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C9759A-D8C5-F47B-CC70-4277A357FAE7}"/>
              </a:ext>
            </a:extLst>
          </p:cNvPr>
          <p:cNvSpPr>
            <a:spLocks noGrp="1"/>
          </p:cNvSpPr>
          <p:nvPr>
            <p:ph type="title"/>
          </p:nvPr>
        </p:nvSpPr>
        <p:spPr/>
        <p:txBody>
          <a:bodyPr/>
          <a:lstStyle/>
          <a:p>
            <a:r>
              <a:rPr lang="en-US" dirty="0"/>
              <a:t>Additional patent-related information</a:t>
            </a:r>
          </a:p>
        </p:txBody>
      </p:sp>
      <p:sp>
        <p:nvSpPr>
          <p:cNvPr id="3" name="Content Placeholder 2">
            <a:extLst>
              <a:ext uri="{FF2B5EF4-FFF2-40B4-BE49-F238E27FC236}">
                <a16:creationId xmlns:a16="http://schemas.microsoft.com/office/drawing/2014/main" id="{0BCDE9FB-2C50-4FF1-7260-9EAB381C640C}"/>
              </a:ext>
            </a:extLst>
          </p:cNvPr>
          <p:cNvSpPr>
            <a:spLocks noGrp="1"/>
          </p:cNvSpPr>
          <p:nvPr>
            <p:ph idx="1"/>
          </p:nvPr>
        </p:nvSpPr>
        <p:spPr/>
        <p:txBody>
          <a:bodyPr/>
          <a:lstStyle/>
          <a:p>
            <a:pPr marL="479988" hangingPunct="1">
              <a:lnSpc>
                <a:spcPct val="90000"/>
              </a:lnSpc>
              <a:spcBef>
                <a:spcPts val="800"/>
              </a:spcBef>
              <a:defRPr/>
            </a:pPr>
            <a:r>
              <a:rPr lang="en-US" altLang="en-US" sz="2000" b="1" dirty="0">
                <a:cs typeface="Calibri" panose="020F0502020204030204" pitchFamily="34" charset="0"/>
              </a:rPr>
              <a:t>The patent policy and the procedures used to execute that policy are documented in the:</a:t>
            </a:r>
          </a:p>
          <a:p>
            <a:pPr marL="1315167" lvl="3" indent="-230394" hangingPunct="1">
              <a:lnSpc>
                <a:spcPct val="90000"/>
              </a:lnSpc>
              <a:spcBef>
                <a:spcPts val="800"/>
              </a:spcBef>
              <a:buClr>
                <a:srgbClr val="4AC9E3"/>
              </a:buClr>
              <a:buSzPct val="150000"/>
              <a:buFont typeface="Arial" panose="020B0604020202020204" pitchFamily="34" charset="0"/>
              <a:buChar char="•"/>
              <a:defRPr/>
            </a:pPr>
            <a:r>
              <a:rPr lang="en-US" altLang="en-US" sz="2000" b="1" i="1" dirty="0">
                <a:cs typeface="Calibri" panose="020F0502020204030204" pitchFamily="34" charset="0"/>
              </a:rPr>
              <a:t>IEEE SA Standards Board Bylaws</a:t>
            </a:r>
            <a:r>
              <a:rPr lang="en-US" altLang="en-US" sz="2000" b="1" dirty="0">
                <a:cs typeface="Calibri" panose="020F0502020204030204" pitchFamily="34" charset="0"/>
              </a:rPr>
              <a:t> </a:t>
            </a:r>
            <a:r>
              <a:rPr lang="en-US" altLang="en-US" sz="1400" b="1" dirty="0">
                <a:cs typeface="Calibri" panose="020F0502020204030204" pitchFamily="34" charset="0"/>
              </a:rPr>
              <a:t>(http://standards.ieee.org/develop/policies/bylaws/sect6-7.html#6) </a:t>
            </a:r>
          </a:p>
          <a:p>
            <a:pPr marL="1315167" lvl="3" indent="-230394" hangingPunct="1">
              <a:lnSpc>
                <a:spcPct val="90000"/>
              </a:lnSpc>
              <a:spcBef>
                <a:spcPts val="800"/>
              </a:spcBef>
              <a:buClr>
                <a:srgbClr val="4AC9E3"/>
              </a:buClr>
              <a:buSzPct val="150000"/>
              <a:buFont typeface="Arial" panose="020B0604020202020204" pitchFamily="34" charset="0"/>
              <a:buChar char="•"/>
              <a:defRPr/>
            </a:pPr>
            <a:r>
              <a:rPr lang="en-US" altLang="en-US" sz="2000" b="1" i="1" dirty="0">
                <a:cs typeface="Calibri" panose="020F0502020204030204" pitchFamily="34" charset="0"/>
              </a:rPr>
              <a:t>IEEE SA Standards Board Operations Manual</a:t>
            </a:r>
            <a:r>
              <a:rPr lang="en-US" altLang="en-US" sz="2000" b="1" dirty="0">
                <a:cs typeface="Calibri" panose="020F0502020204030204" pitchFamily="34" charset="0"/>
              </a:rPr>
              <a:t> </a:t>
            </a:r>
            <a:r>
              <a:rPr lang="en-US" altLang="en-US" sz="1400" b="1" dirty="0">
                <a:cs typeface="Calibri" panose="020F0502020204030204" pitchFamily="34" charset="0"/>
              </a:rPr>
              <a:t>(http://standards.ieee.org/develop/policies/opman/sect6.html#6.3)</a:t>
            </a:r>
          </a:p>
          <a:p>
            <a:pPr lvl="1" eaLnBrk="1" hangingPunct="1">
              <a:lnSpc>
                <a:spcPct val="90000"/>
              </a:lnSpc>
              <a:buFont typeface="Monotype Sorts"/>
              <a:buNone/>
              <a:defRPr/>
            </a:pPr>
            <a:endParaRPr lang="en-US" altLang="en-US" sz="2000" dirty="0"/>
          </a:p>
          <a:p>
            <a:pPr marL="479988" lvl="1" hangingPunct="1">
              <a:lnSpc>
                <a:spcPct val="90000"/>
              </a:lnSpc>
              <a:defRPr/>
            </a:pPr>
            <a:r>
              <a:rPr lang="en-US" altLang="en-US" sz="2000" b="1" dirty="0">
                <a:cs typeface="Calibri" panose="020F0502020204030204" pitchFamily="34" charset="0"/>
              </a:rPr>
              <a:t>Material about the patent policy is available at </a:t>
            </a:r>
            <a:r>
              <a:rPr lang="en-US" altLang="en-US" sz="2000" b="1" i="1" dirty="0">
                <a:cs typeface="Calibri" panose="020F0502020204030204" pitchFamily="34" charset="0"/>
              </a:rPr>
              <a:t>http://standards.ieee.org/about/sasb/patcom/materials.html</a:t>
            </a:r>
          </a:p>
          <a:p>
            <a:pPr lvl="1" eaLnBrk="1" hangingPunct="1">
              <a:lnSpc>
                <a:spcPct val="90000"/>
              </a:lnSpc>
              <a:defRPr/>
            </a:pPr>
            <a:endParaRPr lang="en-US" altLang="en-US" sz="2000" b="1" i="1" dirty="0">
              <a:cs typeface="Calibri" panose="020F0502020204030204" pitchFamily="34" charset="0"/>
            </a:endParaRPr>
          </a:p>
          <a:p>
            <a:pPr lvl="1" eaLnBrk="1" hangingPunct="1">
              <a:lnSpc>
                <a:spcPct val="90000"/>
              </a:lnSpc>
              <a:defRPr/>
            </a:pPr>
            <a:endParaRPr lang="en-US" altLang="en-US" sz="2000" b="1" dirty="0">
              <a:cs typeface="Calibri" panose="020F0502020204030204" pitchFamily="34" charset="0"/>
            </a:endParaRPr>
          </a:p>
          <a:p>
            <a:pPr marL="479988" algn="ctr" hangingPunct="1">
              <a:lnSpc>
                <a:spcPct val="90000"/>
              </a:lnSpc>
              <a:defRPr/>
            </a:pPr>
            <a:r>
              <a:rPr lang="en-US" altLang="en-US" sz="2800" b="1" dirty="0">
                <a:cs typeface="Calibri" panose="020F0502020204030204" pitchFamily="34" charset="0"/>
              </a:rPr>
              <a:t>If you have questions, contact the IEEE SA Standards Board Patent Committee Administrator at patcom@ieee.org</a:t>
            </a:r>
          </a:p>
          <a:p>
            <a:endParaRPr lang="en-US" dirty="0"/>
          </a:p>
        </p:txBody>
      </p:sp>
      <p:sp>
        <p:nvSpPr>
          <p:cNvPr id="4" name="Slide Number Placeholder 3">
            <a:extLst>
              <a:ext uri="{FF2B5EF4-FFF2-40B4-BE49-F238E27FC236}">
                <a16:creationId xmlns:a16="http://schemas.microsoft.com/office/drawing/2014/main" id="{EA8CBFD6-83CB-8668-01AE-3DA14CF936A4}"/>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Tree>
    <p:extLst>
      <p:ext uri="{BB962C8B-B14F-4D97-AF65-F5344CB8AC3E}">
        <p14:creationId xmlns:p14="http://schemas.microsoft.com/office/powerpoint/2010/main" val="8813138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50672F-BDB6-C733-F966-1509036306E3}"/>
              </a:ext>
            </a:extLst>
          </p:cNvPr>
          <p:cNvSpPr>
            <a:spLocks noGrp="1"/>
          </p:cNvSpPr>
          <p:nvPr>
            <p:ph type="title"/>
          </p:nvPr>
        </p:nvSpPr>
        <p:spPr/>
        <p:txBody>
          <a:bodyPr/>
          <a:lstStyle/>
          <a:p>
            <a:r>
              <a:rPr lang="en-US" altLang="en-US" dirty="0"/>
              <a:t>Other Guidelines for IEEE Working Group Meetings</a:t>
            </a:r>
            <a:endParaRPr lang="en-US" dirty="0"/>
          </a:p>
        </p:txBody>
      </p:sp>
      <p:sp>
        <p:nvSpPr>
          <p:cNvPr id="3" name="Content Placeholder 2">
            <a:extLst>
              <a:ext uri="{FF2B5EF4-FFF2-40B4-BE49-F238E27FC236}">
                <a16:creationId xmlns:a16="http://schemas.microsoft.com/office/drawing/2014/main" id="{8F18A120-B0AE-5214-8E92-FC26A8917AF8}"/>
              </a:ext>
            </a:extLst>
          </p:cNvPr>
          <p:cNvSpPr>
            <a:spLocks noGrp="1"/>
          </p:cNvSpPr>
          <p:nvPr>
            <p:ph idx="1"/>
          </p:nvPr>
        </p:nvSpPr>
        <p:spPr>
          <a:xfrm>
            <a:off x="914401" y="1905001"/>
            <a:ext cx="10361084" cy="4189414"/>
          </a:xfrm>
        </p:spPr>
        <p:txBody>
          <a:bodyPr/>
          <a:lstStyle/>
          <a:p>
            <a:pPr marL="153596" indent="-1535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interpretation, validity, or essentiality of patents/patent claims. </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specific license rates, terms, or conditions.</a:t>
            </a:r>
          </a:p>
          <a:p>
            <a:pPr marL="767981" lvl="2" indent="-153596" hangingPunct="1">
              <a:lnSpc>
                <a:spcPct val="80000"/>
              </a:lnSpc>
              <a:spcAft>
                <a:spcPts val="800"/>
              </a:spcAft>
              <a:buClr>
                <a:srgbClr val="4AC9E3"/>
              </a:buClr>
              <a:buSzPct val="150000"/>
              <a:buFont typeface="Arial" panose="020B0604020202020204" pitchFamily="34" charset="0"/>
              <a:buChar char="•"/>
              <a:defRPr/>
            </a:pPr>
            <a:r>
              <a:rPr lang="en-US" altLang="en-US"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marL="1075173" lvl="3" indent="-153596" hangingPunct="1">
              <a:lnSpc>
                <a:spcPct val="80000"/>
              </a:lnSpc>
              <a:spcAft>
                <a:spcPts val="800"/>
              </a:spcAft>
              <a:buClr>
                <a:srgbClr val="4AC9E3"/>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status or substance of ongoing or threatened litigation.</a:t>
            </a:r>
          </a:p>
          <a:p>
            <a:pPr marL="460788" lvl="1" indent="-152396" hangingPunct="1">
              <a:lnSpc>
                <a:spcPct val="80000"/>
              </a:lnSpc>
              <a:spcAft>
                <a:spcPts val="533"/>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be silent if inappropriate topics are discussed. Formally object to the discussion immediately.</a:t>
            </a:r>
          </a:p>
          <a:p>
            <a:pPr algn="ctr" eaLnBrk="1" hangingPunct="1">
              <a:lnSpc>
                <a:spcPct val="80000"/>
              </a:lnSpc>
              <a:buFont typeface="Monotype Sorts"/>
              <a:buNone/>
              <a:defRPr/>
            </a:pPr>
            <a:r>
              <a:rPr lang="en-US" altLang="en-US" sz="1200" b="1" dirty="0">
                <a:latin typeface="Calibri" panose="020F0502020204030204" pitchFamily="34" charset="0"/>
                <a:cs typeface="Calibri" panose="020F0502020204030204" pitchFamily="34" charset="0"/>
              </a:rPr>
              <a:t>---------------------------------------------------------------   </a:t>
            </a:r>
          </a:p>
          <a:p>
            <a:pPr algn="ctr" hangingPunct="1">
              <a:lnSpc>
                <a:spcPct val="80000"/>
              </a:lnSpc>
              <a:spcBef>
                <a:spcPts val="533"/>
              </a:spcBef>
              <a:defRPr/>
            </a:pPr>
            <a:r>
              <a:rPr lang="en-US" altLang="en-US" sz="1200" b="1" dirty="0">
                <a:latin typeface="Calibri" panose="020F0502020204030204" pitchFamily="34" charset="0"/>
                <a:cs typeface="Calibri" panose="020F0502020204030204" pitchFamily="34" charset="0"/>
              </a:rPr>
              <a:t>For more details, see </a:t>
            </a:r>
            <a:r>
              <a:rPr lang="en-US" altLang="en-US" sz="1200" b="1" i="1" dirty="0">
                <a:latin typeface="Calibri" panose="020F0502020204030204" pitchFamily="34" charset="0"/>
                <a:cs typeface="Calibri" panose="020F0502020204030204" pitchFamily="34" charset="0"/>
              </a:rPr>
              <a:t>IEEE SA Standards Board Operations Manual</a:t>
            </a:r>
            <a:r>
              <a:rPr lang="en-US" altLang="en-US" sz="1200" b="1" dirty="0">
                <a:latin typeface="Calibri" panose="020F0502020204030204" pitchFamily="34" charset="0"/>
                <a:cs typeface="Calibri" panose="020F0502020204030204" pitchFamily="34" charset="0"/>
              </a:rPr>
              <a:t>, clause 5.3.10 and </a:t>
            </a:r>
            <a:br>
              <a:rPr lang="en-US" altLang="en-US" sz="1200" b="1" dirty="0">
                <a:latin typeface="Calibri" panose="020F0502020204030204" pitchFamily="34" charset="0"/>
                <a:cs typeface="Calibri" panose="020F0502020204030204" pitchFamily="34" charset="0"/>
              </a:rPr>
            </a:br>
            <a:r>
              <a:rPr lang="en-US" altLang="en-US" sz="1200" b="1" i="1" dirty="0">
                <a:latin typeface="Calibri" panose="020F0502020204030204" pitchFamily="34" charset="0"/>
                <a:cs typeface="Calibri" panose="020F0502020204030204" pitchFamily="34" charset="0"/>
              </a:rPr>
              <a:t>Antitrust and Competition Policy: What You Need to Know </a:t>
            </a:r>
            <a:r>
              <a:rPr lang="en-US" altLang="en-US" sz="1200" b="1" dirty="0">
                <a:latin typeface="Calibri" panose="020F0502020204030204" pitchFamily="34" charset="0"/>
                <a:cs typeface="Calibri" panose="020F0502020204030204" pitchFamily="34" charset="0"/>
              </a:rPr>
              <a:t>at http://standards.ieee.org/develop/policies/antitrust.pdf</a:t>
            </a:r>
            <a:br>
              <a:rPr lang="en-US" altLang="en-US" sz="1200" b="1" dirty="0">
                <a:latin typeface="Calibri" panose="020F0502020204030204" pitchFamily="34" charset="0"/>
                <a:cs typeface="Calibri" panose="020F0502020204030204" pitchFamily="34" charset="0"/>
              </a:rPr>
            </a:br>
            <a:endParaRPr lang="en-US" altLang="en-US" sz="1200" b="1" dirty="0">
              <a:latin typeface="Calibri" panose="020F0502020204030204" pitchFamily="34" charset="0"/>
              <a:cs typeface="Calibri" panose="020F0502020204030204" pitchFamily="34" charset="0"/>
            </a:endParaRPr>
          </a:p>
          <a:p>
            <a:endParaRPr lang="en-US" dirty="0"/>
          </a:p>
        </p:txBody>
      </p:sp>
      <p:sp>
        <p:nvSpPr>
          <p:cNvPr id="4" name="Slide Number Placeholder 3">
            <a:extLst>
              <a:ext uri="{FF2B5EF4-FFF2-40B4-BE49-F238E27FC236}">
                <a16:creationId xmlns:a16="http://schemas.microsoft.com/office/drawing/2014/main" id="{C611DB45-F510-8724-F16A-CBFF0AA74585}"/>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Tree>
    <p:extLst>
      <p:ext uri="{BB962C8B-B14F-4D97-AF65-F5344CB8AC3E}">
        <p14:creationId xmlns:p14="http://schemas.microsoft.com/office/powerpoint/2010/main" val="840632857"/>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potx" id="{39B8279D-3729-4704-AB80-54F0A287AE33}" vid="{CABC245B-FFD7-4563-8595-2F43F99F3934}"/>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1558</TotalTime>
  <Words>2342</Words>
  <Application>Microsoft Macintosh PowerPoint</Application>
  <PresentationFormat>Widescreen</PresentationFormat>
  <Paragraphs>231</Paragraphs>
  <Slides>20</Slides>
  <Notes>6</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20</vt:i4>
      </vt:variant>
    </vt:vector>
  </HeadingPairs>
  <TitlesOfParts>
    <vt:vector size="27" baseType="lpstr">
      <vt:lpstr>Arial</vt:lpstr>
      <vt:lpstr>Calibri</vt:lpstr>
      <vt:lpstr>Monotype Sorts</vt:lpstr>
      <vt:lpstr>Symbol</vt:lpstr>
      <vt:lpstr>Times New Roman</vt:lpstr>
      <vt:lpstr>Office Theme</vt:lpstr>
      <vt:lpstr>Document</vt:lpstr>
      <vt:lpstr>November Plenary Session Agenda</vt:lpstr>
      <vt:lpstr>Abstract</vt:lpstr>
      <vt:lpstr>IEEE 802.11   Enhanced Data Privacy Task Group</vt:lpstr>
      <vt:lpstr>Registration for the November IEEE 802 plenary session</vt:lpstr>
      <vt:lpstr>Attendance, etc.</vt:lpstr>
      <vt:lpstr>Essential Patent Claims</vt:lpstr>
      <vt:lpstr>Inform IEEE of Essential Patent Claims</vt:lpstr>
      <vt:lpstr>Additional patent-related information</vt:lpstr>
      <vt:lpstr>Other Guidelines for IEEE Working Group Meetings</vt:lpstr>
      <vt:lpstr>Participation in IEEE 802 Meetings</vt:lpstr>
      <vt:lpstr>IEEE-SA standards activities shall allow the fair &amp; equitable consideration of all viewpoints</vt:lpstr>
      <vt:lpstr>IEEE SA Policy and Rules Documents</vt:lpstr>
      <vt:lpstr>IEEE SA Copyright Policy</vt:lpstr>
      <vt:lpstr>IEEE SA Copyright Policy </vt:lpstr>
      <vt:lpstr>TGbi Agenda – November 15, 2023</vt:lpstr>
      <vt:lpstr>TGbi Agenda – November 14, 2023</vt:lpstr>
      <vt:lpstr>TGbi Agenda – November 13, 2023</vt:lpstr>
      <vt:lpstr>Motion # 34</vt:lpstr>
      <vt:lpstr>Organizing Plan</vt:lpstr>
      <vt:lpstr>Amendment title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Ansley, Carol (CCI-Atlanta)</dc:creator>
  <cp:keywords/>
  <cp:lastModifiedBy>Carol Ansley</cp:lastModifiedBy>
  <cp:revision>8</cp:revision>
  <cp:lastPrinted>1601-01-01T00:00:00Z</cp:lastPrinted>
  <dcterms:created xsi:type="dcterms:W3CDTF">2023-11-10T19:40:49Z</dcterms:created>
  <dcterms:modified xsi:type="dcterms:W3CDTF">2023-11-16T05:51:34Z</dcterms:modified>
  <cp:category>Name, Affiliation</cp:category>
</cp:coreProperties>
</file>