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99" d="100"/>
          <a:sy n="99" d="100"/>
        </p:scale>
        <p:origin x="11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08F4A96-FF1B-456A-B93A-CC380684B093}"/>
    <pc:docChg chg="modSld modMainMaster">
      <pc:chgData name="Ansley, Carol (CCI-Atlanta)" userId="cbcdc21a-90c4-4b2f-81f7-da4165205229" providerId="ADAL" clId="{E08F4A96-FF1B-456A-B93A-CC380684B093}" dt="2023-10-05T14:28:03.797" v="7" actId="20577"/>
      <pc:docMkLst>
        <pc:docMk/>
      </pc:docMkLst>
      <pc:sldChg chg="modSp mod">
        <pc:chgData name="Ansley, Carol (CCI-Atlanta)" userId="cbcdc21a-90c4-4b2f-81f7-da4165205229" providerId="ADAL" clId="{E08F4A96-FF1B-456A-B93A-CC380684B093}" dt="2023-10-05T14:28:03.797" v="7" actId="20577"/>
        <pc:sldMkLst>
          <pc:docMk/>
          <pc:sldMk cId="88108499" sldId="2385"/>
        </pc:sldMkLst>
        <pc:spChg chg="mod">
          <ac:chgData name="Ansley, Carol (CCI-Atlanta)" userId="cbcdc21a-90c4-4b2f-81f7-da4165205229" providerId="ADAL" clId="{E08F4A96-FF1B-456A-B93A-CC380684B093}" dt="2023-10-05T14:28:03.797" v="7" actId="20577"/>
          <ac:spMkLst>
            <pc:docMk/>
            <pc:sldMk cId="88108499" sldId="2385"/>
            <ac:spMk id="3" creationId="{D9119F4E-FC06-F646-87EB-EF12912A7052}"/>
          </ac:spMkLst>
        </pc:spChg>
      </pc:sldChg>
      <pc:sldMasterChg chg="modSp mod">
        <pc:chgData name="Ansley, Carol (CCI-Atlanta)" userId="cbcdc21a-90c4-4b2f-81f7-da4165205229" providerId="ADAL" clId="{E08F4A96-FF1B-456A-B93A-CC380684B093}" dt="2023-10-05T14:27:49.588" v="1" actId="20577"/>
        <pc:sldMasterMkLst>
          <pc:docMk/>
          <pc:sldMasterMk cId="0" sldId="2147483648"/>
        </pc:sldMasterMkLst>
        <pc:spChg chg="mod">
          <ac:chgData name="Ansley, Carol (CCI-Atlanta)" userId="cbcdc21a-90c4-4b2f-81f7-da4165205229" providerId="ADAL" clId="{E08F4A96-FF1B-456A-B93A-CC380684B093}" dt="2023-10-05T14:27:49.58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2023-10-05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latin typeface="Times New Roman" panose="02020603050405020304" pitchFamily="18" charset="0"/>
                <a:cs typeface="Times New Roman" panose="02020603050405020304" pitchFamily="18" charset="0"/>
                <a:sym typeface="Arial"/>
              </a:rPr>
              <a:t>in draft of r5</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5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5,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15191</TotalTime>
  <Words>2055</Words>
  <Application>Microsoft Office PowerPoint</Application>
  <PresentationFormat>On-screen Show (4:3)</PresentationFormat>
  <Paragraphs>187</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242</cp:revision>
  <dcterms:modified xsi:type="dcterms:W3CDTF">2023-10-05T14:28:11Z</dcterms:modified>
</cp:coreProperties>
</file>