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68" r:id="rId18"/>
    <p:sldId id="897" r:id="rId19"/>
    <p:sldId id="1271" r:id="rId20"/>
    <p:sldId id="1270" r:id="rId21"/>
    <p:sldId id="1163" r:id="rId22"/>
    <p:sldId id="1164" r:id="rId23"/>
    <p:sldId id="842" r:id="rId24"/>
    <p:sldId id="1024"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106" d="100"/>
          <a:sy n="106" d="100"/>
        </p:scale>
        <p:origin x="245" y="8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46</c:v>
                </c:pt>
                <c:pt idx="1">
                  <c:v>8</c:v>
                </c:pt>
                <c:pt idx="2">
                  <c:v>76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240547712"/>
        <c:axId val="240558048"/>
      </c:barChart>
      <c:catAx>
        <c:axId val="24054771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240558048"/>
        <c:crosses val="autoZero"/>
        <c:auto val="1"/>
        <c:lblAlgn val="ctr"/>
        <c:lblOffset val="100"/>
        <c:noMultiLvlLbl val="0"/>
      </c:catAx>
      <c:valAx>
        <c:axId val="24055804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4054771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9-19T22:11:29.811" idx="5">
    <p:pos x="4662" y="2254"/>
    <p:text>consider to delete the last slot</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2619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solidFill>
                  <a:schemeClr val="tx1"/>
                </a:solidFill>
              </a:rPr>
              <a:t>802.11-23/1650r2</a:t>
            </a:r>
            <a:endParaRPr lang="en-US" altLang="en-US" sz="1800" b="1" dirty="0" smtClean="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smtClean="0">
                <a:solidFill>
                  <a:srgbClr val="0000FF"/>
                </a:solidFill>
              </a:rPr>
              <a:t>September </a:t>
            </a:r>
            <a:r>
              <a:rPr lang="en-US" altLang="zh-CN" sz="3600" dirty="0">
                <a:solidFill>
                  <a:srgbClr val="0000FF"/>
                </a:solidFill>
              </a:rPr>
              <a:t>teleconference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Sept 19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157097241"/>
              </p:ext>
            </p:extLst>
          </p:nvPr>
        </p:nvGraphicFramePr>
        <p:xfrm>
          <a:off x="3429000" y="1600200"/>
          <a:ext cx="8305801" cy="243139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Atsushi </a:t>
                      </a:r>
                      <a:r>
                        <a:rPr lang="en-US" altLang="zh-CN" sz="1200" kern="1200" dirty="0" err="1" smtClean="0">
                          <a:solidFill>
                            <a:srgbClr val="0000FF"/>
                          </a:solidFill>
                          <a:latin typeface="+mn-lt"/>
                          <a:ea typeface="+mn-ea"/>
                          <a:cs typeface="+mn-cs"/>
                        </a:rPr>
                        <a:t>Shirakawa</a:t>
                      </a:r>
                      <a:r>
                        <a:rPr lang="en-US" altLang="zh-CN" sz="1200" kern="1200" dirty="0" smtClean="0">
                          <a:solidFill>
                            <a:srgbClr val="0000FF"/>
                          </a:solidFill>
                          <a:latin typeface="+mn-lt"/>
                          <a:ea typeface="+mn-ea"/>
                          <a:cs typeface="+mn-cs"/>
                        </a:rPr>
                        <a:t> (Sharp)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related editorial CIDs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276 CR for CIDs on Reporting, Exchange, and OST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FF"/>
                          </a:solidFill>
                          <a:latin typeface="+mn-lt"/>
                          <a:ea typeface="+mn-ea"/>
                          <a:cs typeface="+mn-cs"/>
                        </a:rPr>
                        <a:t>23/1633</a:t>
                      </a:r>
                      <a:endParaRPr lang="zh-CN" sz="1200" kern="1200" dirty="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00FF"/>
                          </a:solidFill>
                          <a:latin typeface="+mn-lt"/>
                          <a:ea typeface="+mn-ea"/>
                          <a:cs typeface="+mn-cs"/>
                        </a:rPr>
                        <a:t>LB276 CR for CIDs on SR2SR Variant</a:t>
                      </a:r>
                      <a:endParaRPr lang="zh-CN" sz="1200" kern="120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FF"/>
                          </a:solidFill>
                          <a:latin typeface="+mn-lt"/>
                          <a:ea typeface="+mn-ea"/>
                          <a:cs typeface="+mn-cs"/>
                        </a:rPr>
                        <a:t>30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B050"/>
                          </a:solidFill>
                          <a:latin typeface="+mn-lt"/>
                          <a:ea typeface="+mn-ea"/>
                          <a:cs typeface="+mn-cs"/>
                        </a:rPr>
                        <a:t>23/1634</a:t>
                      </a:r>
                      <a:endParaRPr lang="zh-CN" sz="1200" kern="120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LB276 CR for CID 3082</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23/1635</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B050"/>
                          </a:solidFill>
                          <a:latin typeface="+mn-lt"/>
                          <a:ea typeface="+mn-ea"/>
                          <a:cs typeface="+mn-cs"/>
                        </a:rPr>
                        <a:t>Dong Wei (NXP)</a:t>
                      </a:r>
                      <a:endParaRPr lang="zh-CN" sz="1200" kern="120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Draft 2.0 Bug Fix: Comeback field</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23/1653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D2.0 -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D2.0 -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5379719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56338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 </a:t>
            </a:r>
            <a:r>
              <a:rPr lang="en-US" altLang="zh-CN" sz="1800" b="1" dirty="0">
                <a:cs typeface="Times New Roman" panose="02020603050405020304" pitchFamily="18" charset="0"/>
              </a:rPr>
              <a:t>	19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26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 </a:t>
            </a:r>
            <a:r>
              <a:rPr lang="en-US" altLang="zh-CN" sz="1800" b="1" dirty="0">
                <a:cs typeface="Times New Roman" panose="02020603050405020304" pitchFamily="18" charset="0"/>
              </a:rPr>
              <a:t>	10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p:txBody>
      </p:sp>
      <p:sp>
        <p:nvSpPr>
          <p:cNvPr id="2" name="矩形 1">
            <a:extLst>
              <a:ext uri="{FF2B5EF4-FFF2-40B4-BE49-F238E27FC236}">
                <a16:creationId xmlns=""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t>
            </a:r>
            <a:r>
              <a:rPr lang="en-US" altLang="zh-CN" sz="900" dirty="0" smtClean="0">
                <a:cs typeface="MS PGothic" charset="0"/>
              </a:rPr>
              <a:t>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
        <p:nvSpPr>
          <p:cNvPr id="7" name="Rectangle 3"/>
          <p:cNvSpPr txBox="1">
            <a:spLocks noChangeArrowheads="1"/>
          </p:cNvSpPr>
          <p:nvPr/>
        </p:nvSpPr>
        <p:spPr bwMode="auto">
          <a:xfrm>
            <a:off x="6361619" y="1143000"/>
            <a:ext cx="5525581"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 </a:t>
            </a:r>
            <a:r>
              <a:rPr lang="en-US" altLang="zh-CN" sz="1800" b="1" dirty="0">
                <a:cs typeface="Times New Roman" panose="02020603050405020304" pitchFamily="18" charset="0"/>
              </a:rPr>
              <a:t>	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a:t>
            </a:r>
            <a:r>
              <a:rPr lang="en-US" altLang="zh-CN" b="1" dirty="0" smtClean="0"/>
              <a:t>), </a:t>
            </a: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smtClean="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412280803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smtClean="0">
                          <a:solidFill>
                            <a:schemeClr val="bg1">
                              <a:lumMod val="50000"/>
                            </a:schemeClr>
                          </a:solidFill>
                        </a:rPr>
                        <a:t>Mid week</a:t>
                      </a: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rgbClr val="FF0000"/>
                          </a:solidFill>
                        </a:rPr>
                        <a:t>TGbf</a:t>
                      </a:r>
                      <a:endParaRPr lang="en-US" altLang="zh-CN" sz="1800" b="0" dirty="0" smtClean="0">
                        <a:solidFill>
                          <a:srgbClr val="FF0000"/>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23.85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130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4088887068"/>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3044868504"/>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739045916"/>
              </p:ext>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smtClean="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0000"/>
                </a:solidFill>
                <a:cs typeface="Times New Roman" panose="02020603050405020304" pitchFamily="18" charset="0"/>
              </a:rPr>
              <a:t>Sept 	19	(Tuesday)	10</a:t>
            </a:r>
            <a:r>
              <a:rPr lang="zh-CN" altLang="en-US" sz="1800" b="1" dirty="0">
                <a:solidFill>
                  <a:srgbClr val="000000"/>
                </a:solidFill>
                <a:cs typeface="Times New Roman" panose="02020603050405020304" pitchFamily="18" charset="0"/>
              </a:rPr>
              <a:t>：</a:t>
            </a:r>
            <a:r>
              <a:rPr lang="en-US" altLang="zh-CN" sz="1800" b="1" dirty="0">
                <a:solidFill>
                  <a:srgbClr val="000000"/>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0000"/>
                </a:solidFill>
                <a:cs typeface="Times New Roman" panose="02020603050405020304" pitchFamily="18" charset="0"/>
              </a:rPr>
              <a:t>Sept 	25	(Monday)	10</a:t>
            </a:r>
            <a:r>
              <a:rPr lang="zh-CN" altLang="en-US" sz="1800" b="1" dirty="0">
                <a:solidFill>
                  <a:srgbClr val="000000"/>
                </a:solidFill>
                <a:cs typeface="Times New Roman" panose="02020603050405020304" pitchFamily="18" charset="0"/>
              </a:rPr>
              <a:t>：</a:t>
            </a:r>
            <a:r>
              <a:rPr lang="en-US" altLang="zh-CN" sz="1800" b="1" dirty="0">
                <a:solidFill>
                  <a:srgbClr val="000000"/>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0000"/>
                </a:solidFill>
                <a:cs typeface="Times New Roman" panose="02020603050405020304" pitchFamily="18" charset="0"/>
              </a:rPr>
              <a:t>Sept 	26	(Tuesday)	10</a:t>
            </a:r>
            <a:r>
              <a:rPr lang="zh-CN" altLang="en-US" sz="1800" b="1" dirty="0">
                <a:solidFill>
                  <a:srgbClr val="000000"/>
                </a:solidFill>
                <a:cs typeface="Times New Roman" panose="02020603050405020304" pitchFamily="18" charset="0"/>
              </a:rPr>
              <a:t>：</a:t>
            </a:r>
            <a:r>
              <a:rPr lang="en-US" altLang="zh-CN" sz="1800" b="1" dirty="0">
                <a:solidFill>
                  <a:srgbClr val="000000"/>
                </a:solidFill>
                <a:cs typeface="Times New Roman" panose="02020603050405020304" pitchFamily="18" charset="0"/>
              </a:rPr>
              <a:t>00 - 12:00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142129</TotalTime>
  <Words>2117</Words>
  <Application>Microsoft Office PowerPoint</Application>
  <PresentationFormat>宽屏</PresentationFormat>
  <Paragraphs>427</Paragraphs>
  <Slides>24</Slides>
  <Notes>24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D2.0 CR Status</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6262</cp:revision>
  <cp:lastPrinted>2014-11-04T15:04:57Z</cp:lastPrinted>
  <dcterms:created xsi:type="dcterms:W3CDTF">2007-04-17T18:10:23Z</dcterms:created>
  <dcterms:modified xsi:type="dcterms:W3CDTF">2023-09-19T15:55:02Z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(3)d+DJZQGkljnr1zpStDoKv5IieWuz5HINE9CLM3nJ2DhPjsiMBcwdeykZeUOTDpzJ7m0VtsDp
hO5+LIXJHTTL1F7snUsmDTMLg2nyb2hKW4Cz0ALu0BVOHJDnbDAC2pXhHIFnFPfmEUkPqsLo
HU8CgO1WKC7pXfEv+elWk2LczZkX7/9tOL83JzA7oStXL0CZgl1b3c4L2ICk68Zl7C0Wx31L
d9ehyJwjOl7yq5TsVk</vt:lpwstr>
  </property>
  <property fmtid="{D5CDD505-2E9C-101B-9397-08002B2CF9AE}" pid="27" name="_2015_ms_pID_7253431">
    <vt:lpwstr>s3TU9VC9QcsehcIptGHdGVhzKw0SXyvhoZHe6gzADrT5bUGp0AXw1B
AgY1oJKTlPAphEvWXWwsqat0K6q2wmwkG2neTTsETnV17FY/8xSVMLKbn7BVLuu2GeEU4X/E
7WVWorg3UR7DgOG8S61Z90Iy+QS42qJodMEUhX9MjAilz9iNYBJZb8MWkBoQufew80YPN8Gj
S2z4MU9wrRmfmMXwp3KfjQrB5nET7WsCh/cg</vt:lpwstr>
  </property>
  <property fmtid="{D5CDD505-2E9C-101B-9397-08002B2CF9AE}" pid="28" name="_2015_ms_pID_7253432">
    <vt:lpwstr>OjqRM8XXaBOaFIxPiaAi478=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