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2175E4-344F-4656-A266-1944464B03BE}" v="2" dt="2023-09-14T20:03:33.4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6357" autoAdjust="0"/>
  </p:normalViewPr>
  <p:slideViewPr>
    <p:cSldViewPr>
      <p:cViewPr varScale="1">
        <p:scale>
          <a:sx n="103" d="100"/>
          <a:sy n="103" d="100"/>
        </p:scale>
        <p:origin x="114" y="3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752175E4-344F-4656-A266-1944464B03BE}"/>
    <pc:docChg chg="undo custSel modSld modMainMaster">
      <pc:chgData name="Alfred Asterjadhi" userId="39de57b9-85c0-4fd1-aaac-8ca2b6560ad0" providerId="ADAL" clId="{752175E4-344F-4656-A266-1944464B03BE}" dt="2023-09-14T20:06:49.682" v="246" actId="20577"/>
      <pc:docMkLst>
        <pc:docMk/>
      </pc:docMkLst>
      <pc:sldChg chg="addSp delSp modSp mod">
        <pc:chgData name="Alfred Asterjadhi" userId="39de57b9-85c0-4fd1-aaac-8ca2b6560ad0" providerId="ADAL" clId="{752175E4-344F-4656-A266-1944464B03BE}" dt="2023-09-14T20:03:39.224" v="174" actId="1076"/>
        <pc:sldMkLst>
          <pc:docMk/>
          <pc:sldMk cId="2033199149" sldId="257"/>
        </pc:sldMkLst>
        <pc:spChg chg="mod">
          <ac:chgData name="Alfred Asterjadhi" userId="39de57b9-85c0-4fd1-aaac-8ca2b6560ad0" providerId="ADAL" clId="{752175E4-344F-4656-A266-1944464B03BE}" dt="2023-09-14T20:03:01.370" v="16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52175E4-344F-4656-A266-1944464B03BE}" dt="2023-09-14T19:57:22.452" v="25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0" creationId="{78199831-D933-D014-B26B-94A021B4560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1" creationId="{9056369F-587F-FB56-909F-DC57AEE01A9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2" creationId="{E60C1411-0046-DBD3-6DFC-272BD67CF8EB}"/>
          </ac:spMkLst>
        </pc:spChg>
        <pc:spChg chg="del">
          <ac:chgData name="Alfred Asterjadhi" userId="39de57b9-85c0-4fd1-aaac-8ca2b6560ad0" providerId="ADAL" clId="{752175E4-344F-4656-A266-1944464B03BE}" dt="2023-09-14T20:03:31.298" v="171" actId="478"/>
          <ac:spMkLst>
            <pc:docMk/>
            <pc:sldMk cId="2033199149" sldId="257"/>
            <ac:spMk id="13" creationId="{D954E776-7949-580E-A3E4-C25B65C88D38}"/>
          </ac:spMkLst>
        </pc:spChg>
        <pc:spChg chg="del">
          <ac:chgData name="Alfred Asterjadhi" userId="39de57b9-85c0-4fd1-aaac-8ca2b6560ad0" providerId="ADAL" clId="{752175E4-344F-4656-A266-1944464B03BE}" dt="2023-09-14T20:03:29.083" v="168" actId="478"/>
          <ac:spMkLst>
            <pc:docMk/>
            <pc:sldMk cId="2033199149" sldId="257"/>
            <ac:spMk id="14" creationId="{2E12809D-D800-EDBE-6733-50FC33AC8230}"/>
          </ac:spMkLst>
        </pc:spChg>
        <pc:spChg chg="del">
          <ac:chgData name="Alfred Asterjadhi" userId="39de57b9-85c0-4fd1-aaac-8ca2b6560ad0" providerId="ADAL" clId="{752175E4-344F-4656-A266-1944464B03BE}" dt="2023-09-14T20:03:29.866" v="169" actId="478"/>
          <ac:spMkLst>
            <pc:docMk/>
            <pc:sldMk cId="2033199149" sldId="257"/>
            <ac:spMk id="15" creationId="{D945A043-8DD0-934F-8E59-8BD01C30C8B7}"/>
          </ac:spMkLst>
        </pc:spChg>
        <pc:spChg chg="del">
          <ac:chgData name="Alfred Asterjadhi" userId="39de57b9-85c0-4fd1-aaac-8ca2b6560ad0" providerId="ADAL" clId="{752175E4-344F-4656-A266-1944464B03BE}" dt="2023-09-14T20:03:30.594" v="170" actId="478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3" creationId="{3657A49C-3415-040D-D856-BEBAFF1FADC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7" creationId="{7255BE68-3C99-A392-C24C-2E4A384F263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8" creationId="{DE168080-9E42-EACC-751D-7363F0E4807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9" creationId="{37DB5367-4F36-FF41-F19F-DFB44C94F0C8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0" creationId="{6A20D34C-992B-D184-BAC1-85C92465ED8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1" creationId="{45FB973C-F2DE-F65C-E37E-DE7F2ED8C1F1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2" creationId="{0155F0F6-EA54-C562-C75A-CA3A1127255E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3" creationId="{8FEDBE77-2DEC-28B7-4F24-C782ACB7FDD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6" creationId="{51C237BC-5F39-ADCC-D522-DF98165AE07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7" creationId="{51711EEE-4650-1F5E-6070-D735C82D8C2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8" creationId="{5F714936-DA97-08B7-3AD6-7F5EDC0CC88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9" creationId="{7445DE55-CD84-CF4A-AF39-9FE41F6FCB19}"/>
          </ac:spMkLst>
        </pc:s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7" creationId="{BC5DA40A-89DC-2B40-CF97-44413736D7C3}"/>
          </ac:grpSpMkLst>
        </pc:grpChg>
        <pc:grpChg chg="mod">
          <ac:chgData name="Alfred Asterjadhi" userId="39de57b9-85c0-4fd1-aaac-8ca2b6560ad0" providerId="ADAL" clId="{752175E4-344F-4656-A266-1944464B03BE}" dt="2023-09-14T20:03:33.465" v="173"/>
          <ac:grpSpMkLst>
            <pc:docMk/>
            <pc:sldMk cId="2033199149" sldId="257"/>
            <ac:grpSpMk id="8" creationId="{E3C75CAC-0C45-B447-D547-CC82B33B0535}"/>
          </ac:grpSpMkLst>
        </pc:grpChg>
        <pc:grpChg chg="del">
          <ac:chgData name="Alfred Asterjadhi" userId="39de57b9-85c0-4fd1-aaac-8ca2b6560ad0" providerId="ADAL" clId="{752175E4-344F-4656-A266-1944464B03BE}" dt="2023-09-14T20:03:32.172" v="172" actId="478"/>
          <ac:grpSpMkLst>
            <pc:docMk/>
            <pc:sldMk cId="2033199149" sldId="257"/>
            <ac:grpSpMk id="17" creationId="{09E50614-3EA0-7467-E094-7188DB701021}"/>
          </ac:grpSpMkLst>
        </pc:gr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34" creationId="{350F6B46-8D6A-9B45-0B27-00D3F319EB8C}"/>
          </ac:grpSpMkLst>
        </pc:grpChg>
        <pc:picChg chg="del">
          <ac:chgData name="Alfred Asterjadhi" userId="39de57b9-85c0-4fd1-aaac-8ca2b6560ad0" providerId="ADAL" clId="{752175E4-344F-4656-A266-1944464B03BE}" dt="2023-09-14T20:03:25.087" v="167" actId="478"/>
          <ac:picMkLst>
            <pc:docMk/>
            <pc:sldMk cId="2033199149" sldId="257"/>
            <ac:picMk id="9" creationId="{84C5A6DC-DDC9-4FF7-0017-6748FE09ECE3}"/>
          </ac:picMkLst>
        </pc:picChg>
        <pc:picChg chg="mod">
          <ac:chgData name="Alfred Asterjadhi" userId="39de57b9-85c0-4fd1-aaac-8ca2b6560ad0" providerId="ADAL" clId="{752175E4-344F-4656-A266-1944464B03BE}" dt="2023-09-14T20:03:33.465" v="173"/>
          <ac:picMkLst>
            <pc:docMk/>
            <pc:sldMk cId="2033199149" sldId="257"/>
            <ac:picMk id="35" creationId="{1EE149B3-8D2B-3E84-2C6D-ED5C28F8AD61}"/>
          </ac:picMkLst>
        </pc:picChg>
      </pc:sldChg>
      <pc:sldChg chg="modSp mod">
        <pc:chgData name="Alfred Asterjadhi" userId="39de57b9-85c0-4fd1-aaac-8ca2b6560ad0" providerId="ADAL" clId="{752175E4-344F-4656-A266-1944464B03BE}" dt="2023-09-14T20:06:49.682" v="246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752175E4-344F-4656-A266-1944464B03BE}" dt="2023-09-14T20:05:43.302" v="215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752175E4-344F-4656-A266-1944464B03BE}" dt="2023-09-14T20:06:49.682" v="246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52175E4-344F-4656-A266-1944464B03BE}" dt="2023-09-14T19:57:29.209" v="2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52175E4-344F-4656-A266-1944464B03BE}" dt="2023-09-14T19:57:17.980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52175E4-344F-4656-A266-1944464B03BE}" dt="2023-09-14T19:55:11.769" v="11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52175E4-344F-4656-A266-1944464B03BE}" dt="2023-09-14T19:57:11.052" v="2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52175E4-344F-4656-A266-1944464B03BE}" dt="2023-09-14T19:57:17.980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52175E4-344F-4656-A266-1944464B03BE}" dt="2023-09-14T20:05:28.722" v="21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52175E4-344F-4656-A266-1944464B03BE}" dt="2023-09-14T19:57:25.584" v="26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52175E4-344F-4656-A266-1944464B03BE}" dt="2023-09-14T20:05:28.722" v="214" actId="20577"/>
          <ac:spMkLst>
            <pc:docMk/>
            <pc:sldMk cId="3928206792" sldId="262"/>
            <ac:spMk id="9" creationId="{D4D8EA56-0BD4-D7F0-FC2D-CAE03E8B42FA}"/>
          </ac:spMkLst>
        </pc:spChg>
      </pc:sldChg>
      <pc:sldMasterChg chg="modSp mod">
        <pc:chgData name="Alfred Asterjadhi" userId="39de57b9-85c0-4fd1-aaac-8ca2b6560ad0" providerId="ADAL" clId="{752175E4-344F-4656-A266-1944464B03BE}" dt="2023-09-14T19:58:44.376" v="3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52175E4-344F-4656-A266-1944464B03BE}" dt="2023-09-14T19:58:44.376" v="3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8A425770-B55A-4226-802B-2C2B92BF6408}" dt="2022-08-03T00:23:26.290" v="15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A425770-B55A-4226-802B-2C2B92BF6408}" dt="2022-08-03T00:21:17.875" v="50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A425770-B55A-4226-802B-2C2B92BF6408}" dt="2022-08-03T00:20:33.614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A425770-B55A-4226-802B-2C2B92BF6408}" dt="2022-08-03T00:20:53.123" v="3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A425770-B55A-4226-802B-2C2B92BF6408}" dt="2022-08-03T00:21:10.795" v="4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8A425770-B55A-4226-802B-2C2B92BF6408}" dt="2022-08-03T00:32:59.890" v="208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A425770-B55A-4226-802B-2C2B92BF6408}" dt="2022-08-03T00:20:42.204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A425770-B55A-4226-802B-2C2B92BF6408}" dt="2022-08-03T00:20:46.820" v="2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9B49590-71D5-49B1-BFA7-382439E9DDD1}"/>
    <pc:docChg chg="custSel modSld modMainMaster">
      <pc:chgData name="Alfred Asterjadhi" userId="39de57b9-85c0-4fd1-aaac-8ca2b6560ad0" providerId="ADAL" clId="{B9B49590-71D5-49B1-BFA7-382439E9DDD1}" dt="2023-01-20T00:49:12.268" v="627" actId="14100"/>
      <pc:docMkLst>
        <pc:docMk/>
      </pc:docMkLst>
      <pc:sldChg chg="addSp modSp mod">
        <pc:chgData name="Alfred Asterjadhi" userId="39de57b9-85c0-4fd1-aaac-8ca2b6560ad0" providerId="ADAL" clId="{B9B49590-71D5-49B1-BFA7-382439E9DDD1}" dt="2023-01-20T00:49:12.268" v="627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B9B49590-71D5-49B1-BFA7-382439E9DDD1}" dt="2023-01-20T00:49:12.268" v="627" actId="14100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9B49590-71D5-49B1-BFA7-382439E9DDD1}" dt="2023-01-19T22:30:25.975" v="36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B9B49590-71D5-49B1-BFA7-382439E9DDD1}" dt="2023-01-19T22:42:40.007" v="366" actId="14100"/>
          <ac:spMkLst>
            <pc:docMk/>
            <pc:sldMk cId="2033199149" sldId="257"/>
            <ac:spMk id="7" creationId="{F1988945-913D-9403-A584-8E0B932EF3AC}"/>
          </ac:spMkLst>
        </pc:spChg>
        <pc:spChg chg="mod">
          <ac:chgData name="Alfred Asterjadhi" userId="39de57b9-85c0-4fd1-aaac-8ca2b6560ad0" providerId="ADAL" clId="{B9B49590-71D5-49B1-BFA7-382439E9DDD1}" dt="2023-01-19T22:41:19.742" v="345" actId="14100"/>
          <ac:spMkLst>
            <pc:docMk/>
            <pc:sldMk cId="2033199149" sldId="257"/>
            <ac:spMk id="32" creationId="{6F0C122E-02CB-3FCA-C9ED-9E53725EA380}"/>
          </ac:spMkLst>
        </pc:spChg>
        <pc:spChg chg="mod">
          <ac:chgData name="Alfred Asterjadhi" userId="39de57b9-85c0-4fd1-aaac-8ca2b6560ad0" providerId="ADAL" clId="{B9B49590-71D5-49B1-BFA7-382439E9DDD1}" dt="2023-01-19T22:42:43.589" v="367" actId="14100"/>
          <ac:spMkLst>
            <pc:docMk/>
            <pc:sldMk cId="2033199149" sldId="257"/>
            <ac:spMk id="38" creationId="{A1F56A36-02EA-2583-88BF-EA6A64474751}"/>
          </ac:spMkLst>
        </pc:spChg>
        <pc:spChg chg="mod">
          <ac:chgData name="Alfred Asterjadhi" userId="39de57b9-85c0-4fd1-aaac-8ca2b6560ad0" providerId="ADAL" clId="{B9B49590-71D5-49B1-BFA7-382439E9DDD1}" dt="2023-01-19T22:41:47.859" v="352" actId="14100"/>
          <ac:spMkLst>
            <pc:docMk/>
            <pc:sldMk cId="2033199149" sldId="257"/>
            <ac:spMk id="39" creationId="{B2C2FAC2-0C72-A16C-45F1-986A7052F9CE}"/>
          </ac:spMkLst>
        </pc:spChg>
      </pc:sldChg>
      <pc:sldChg chg="modSp mod">
        <pc:chgData name="Alfred Asterjadhi" userId="39de57b9-85c0-4fd1-aaac-8ca2b6560ad0" providerId="ADAL" clId="{B9B49590-71D5-49B1-BFA7-382439E9DDD1}" dt="2023-01-19T22:45:48.282" v="626"/>
        <pc:sldMkLst>
          <pc:docMk/>
          <pc:sldMk cId="7809349" sldId="259"/>
        </pc:sldMkLst>
        <pc:spChg chg="mod">
          <ac:chgData name="Alfred Asterjadhi" userId="39de57b9-85c0-4fd1-aaac-8ca2b6560ad0" providerId="ADAL" clId="{B9B49590-71D5-49B1-BFA7-382439E9DDD1}" dt="2023-01-19T22:45:04.019" v="612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9B49590-71D5-49B1-BFA7-382439E9DDD1}" dt="2023-01-19T22:45:24.335" v="625" actId="115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B9B49590-71D5-49B1-BFA7-382439E9DDD1}" dt="2023-01-19T22:45:48.282" v="626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B9B49590-71D5-49B1-BFA7-382439E9DDD1}" dt="2023-01-19T22:29:47.439" v="2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9B49590-71D5-49B1-BFA7-382439E9DDD1}" dt="2023-01-19T22:29:17.154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B9B49590-71D5-49B1-BFA7-382439E9DDD1}" dt="2023-01-19T22:29:38.165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B9B49590-71D5-49B1-BFA7-382439E9DDD1}" dt="2023-01-19T22:29:47.439" v="2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B9B49590-71D5-49B1-BFA7-382439E9DDD1}" dt="2023-01-19T22:44:49.449" v="587"/>
        <pc:sldMkLst>
          <pc:docMk/>
          <pc:sldMk cId="3928206792" sldId="262"/>
        </pc:sldMkLst>
        <pc:spChg chg="mod">
          <ac:chgData name="Alfred Asterjadhi" userId="39de57b9-85c0-4fd1-aaac-8ca2b6560ad0" providerId="ADAL" clId="{B9B49590-71D5-49B1-BFA7-382439E9DDD1}" dt="2023-01-19T22:30:32.760" v="3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B9B49590-71D5-49B1-BFA7-382439E9DDD1}" dt="2023-01-19T22:44:49.449" v="587"/>
          <ac:spMkLst>
            <pc:docMk/>
            <pc:sldMk cId="3928206792" sldId="262"/>
            <ac:spMk id="8" creationId="{A3F56B6B-750F-EC2F-1D35-440FBE1411BD}"/>
          </ac:spMkLst>
        </pc:spChg>
      </pc:sldChg>
      <pc:sldMasterChg chg="modSp mod">
        <pc:chgData name="Alfred Asterjadhi" userId="39de57b9-85c0-4fd1-aaac-8ca2b6560ad0" providerId="ADAL" clId="{B9B49590-71D5-49B1-BFA7-382439E9DDD1}" dt="2023-01-19T22:29:28.142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9B49590-71D5-49B1-BFA7-382439E9DDD1}" dt="2023-01-19T22:29:28.142" v="1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03E7A9F-CB5B-4046-B650-015C0C57DBE7}"/>
    <pc:docChg chg="undo custSel modSld modMainMaster">
      <pc:chgData name="Alfred Asterjadhi" userId="39de57b9-85c0-4fd1-aaac-8ca2b6560ad0" providerId="ADAL" clId="{D03E7A9F-CB5B-4046-B650-015C0C57DBE7}" dt="2023-03-16T23:40:08.688" v="451" actId="20577"/>
      <pc:docMkLst>
        <pc:docMk/>
      </pc:docMkLst>
      <pc:sldChg chg="addSp delSp modSp mod">
        <pc:chgData name="Alfred Asterjadhi" userId="39de57b9-85c0-4fd1-aaac-8ca2b6560ad0" providerId="ADAL" clId="{D03E7A9F-CB5B-4046-B650-015C0C57DBE7}" dt="2023-03-16T23:40:08.688" v="45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03E7A9F-CB5B-4046-B650-015C0C57DBE7}" dt="2023-03-16T23:40:08.688" v="451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03E7A9F-CB5B-4046-B650-015C0C57DBE7}" dt="2023-03-16T23:24:35.710" v="41" actId="20577"/>
          <ac:spMkLst>
            <pc:docMk/>
            <pc:sldMk cId="2033199149" sldId="257"/>
            <ac:spMk id="6" creationId="{F21C99AD-073C-44E2-9ED3-C4B1C975F366}"/>
          </ac:spMkLst>
        </pc:spChg>
        <pc:spChg chg="del">
          <ac:chgData name="Alfred Asterjadhi" userId="39de57b9-85c0-4fd1-aaac-8ca2b6560ad0" providerId="ADAL" clId="{D03E7A9F-CB5B-4046-B650-015C0C57DBE7}" dt="2023-03-16T23:28:46.084" v="236" actId="478"/>
          <ac:spMkLst>
            <pc:docMk/>
            <pc:sldMk cId="2033199149" sldId="257"/>
            <ac:spMk id="7" creationId="{F1988945-913D-9403-A584-8E0B932EF3AC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3" creationId="{D954E776-7949-580E-A3E4-C25B65C88D38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4" creationId="{2E12809D-D800-EDBE-6733-50FC33AC8230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5" creationId="{D945A043-8DD0-934F-8E59-8BD01C30C8B7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8" creationId="{B7A2A08F-5BB5-801F-506B-7807E936FEE3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9" creationId="{AEE1B5E6-4386-C4E6-3187-98CB2A2BA38E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0" creationId="{95DEDDE6-90F7-F8D4-805E-C4BD22CFD450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1" creationId="{570BB041-8136-F3A8-48A1-ACD33B24DCC6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2" creationId="{A9859F5E-2CDA-FC17-71DB-59CD1041A171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4" creationId="{E2838083-E8A3-D172-DF19-E22BD4FB2EE2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5" creationId="{DB89960B-B842-3A20-CF9A-C48BC80EC9BF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6" creationId="{29B9FFA1-43D6-255F-898D-2106E9791D87}"/>
          </ac:spMkLst>
        </pc:spChg>
        <pc:grpChg chg="add mod">
          <ac:chgData name="Alfred Asterjadhi" userId="39de57b9-85c0-4fd1-aaac-8ca2b6560ad0" providerId="ADAL" clId="{D03E7A9F-CB5B-4046-B650-015C0C57DBE7}" dt="2023-03-16T23:36:52.523" v="332" actId="164"/>
          <ac:grpSpMkLst>
            <pc:docMk/>
            <pc:sldMk cId="2033199149" sldId="257"/>
            <ac:grpSpMk id="7" creationId="{99DA3D24-DD30-A95F-9E20-65ADCBA3C69B}"/>
          </ac:grpSpMkLst>
        </pc:grpChg>
        <pc:grpChg chg="del">
          <ac:chgData name="Alfred Asterjadhi" userId="39de57b9-85c0-4fd1-aaac-8ca2b6560ad0" providerId="ADAL" clId="{D03E7A9F-CB5B-4046-B650-015C0C57DBE7}" dt="2023-03-16T23:28:42.587" v="235" actId="478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D03E7A9F-CB5B-4046-B650-015C0C57DBE7}" dt="2023-03-16T23:30:49.490" v="263" actId="478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D03E7A9F-CB5B-4046-B650-015C0C57DBE7}" dt="2023-03-16T23:30:50.199" v="264"/>
          <ac:grpSpMkLst>
            <pc:docMk/>
            <pc:sldMk cId="2033199149" sldId="257"/>
            <ac:grpSpMk id="17" creationId="{09E50614-3EA0-7467-E094-7188DB701021}"/>
          </ac:grpSpMkLst>
        </pc:grpChg>
        <pc:picChg chg="add mod">
          <ac:chgData name="Alfred Asterjadhi" userId="39de57b9-85c0-4fd1-aaac-8ca2b6560ad0" providerId="ADAL" clId="{D03E7A9F-CB5B-4046-B650-015C0C57DBE7}" dt="2023-03-16T23:36:52.523" v="332" actId="164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D03E7A9F-CB5B-4046-B650-015C0C57DBE7}" dt="2023-03-16T23:33:10.851" v="32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03E7A9F-CB5B-4046-B650-015C0C57DBE7}" dt="2023-03-16T23:33:01.894" v="314" actId="6549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03E7A9F-CB5B-4046-B650-015C0C57DBE7}" dt="2023-03-16T23:33:05.219" v="315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03E7A9F-CB5B-4046-B650-015C0C57DBE7}" dt="2023-03-16T23:33:10.851" v="329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03E7A9F-CB5B-4046-B650-015C0C57DBE7}" dt="2023-03-16T23:24:30.772" v="3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03E7A9F-CB5B-4046-B650-015C0C57DBE7}" dt="2023-03-16T23:24:30.772" v="3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03E7A9F-CB5B-4046-B650-015C0C57DBE7}" dt="2023-03-16T23:24:21.879" v="25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03E7A9F-CB5B-4046-B650-015C0C57DBE7}" dt="2023-03-16T23:24:27.536" v="2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D03E7A9F-CB5B-4046-B650-015C0C57DBE7}" dt="2023-03-16T23:34:44.381" v="33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3" creationId="{703E1CF8-9B2A-2A33-631F-45582FF93E95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4" creationId="{6A52FC8E-3F2C-4E2E-ABD1-7DF4A6D163B1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D03E7A9F-CB5B-4046-B650-015C0C57DBE7}" dt="2023-03-16T23:31:34.202" v="276" actId="20577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7" creationId="{98D8F884-E79E-CA27-72A5-FC6593F6B407}"/>
          </ac:spMkLst>
        </pc:spChg>
        <pc:spChg chg="del">
          <ac:chgData name="Alfred Asterjadhi" userId="39de57b9-85c0-4fd1-aaac-8ca2b6560ad0" providerId="ADAL" clId="{D03E7A9F-CB5B-4046-B650-015C0C57DBE7}" dt="2023-03-16T23:28:26.331" v="234" actId="478"/>
          <ac:spMkLst>
            <pc:docMk/>
            <pc:sldMk cId="3928206792" sldId="262"/>
            <ac:spMk id="8" creationId="{A3F56B6B-750F-EC2F-1D35-440FBE1411B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9" creationId="{813FD711-BAC0-EC88-09ED-0B062D96664B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10" creationId="{7AB5A0B2-4104-5E02-79B5-D6CA0A229789}"/>
          </ac:spMkLst>
        </pc:spChg>
        <pc:spChg chg="add del mod">
          <ac:chgData name="Alfred Asterjadhi" userId="39de57b9-85c0-4fd1-aaac-8ca2b6560ad0" providerId="ADAL" clId="{D03E7A9F-CB5B-4046-B650-015C0C57DBE7}" dt="2023-03-16T23:32:06.960" v="277"/>
          <ac:spMkLst>
            <pc:docMk/>
            <pc:sldMk cId="3928206792" sldId="262"/>
            <ac:spMk id="11" creationId="{FC8AA17A-50B1-81F3-CFC4-C5C9882671DD}"/>
          </ac:spMkLst>
        </pc:spChg>
        <pc:spChg chg="add mod">
          <ac:chgData name="Alfred Asterjadhi" userId="39de57b9-85c0-4fd1-aaac-8ca2b6560ad0" providerId="ADAL" clId="{D03E7A9F-CB5B-4046-B650-015C0C57DBE7}" dt="2023-03-16T23:34:44.381" v="331" actId="20577"/>
          <ac:spMkLst>
            <pc:docMk/>
            <pc:sldMk cId="3928206792" sldId="262"/>
            <ac:spMk id="12" creationId="{0BD600BB-ECFB-9DD9-BC26-B99A409777DD}"/>
          </ac:spMkLst>
        </pc:spChg>
      </pc:sldChg>
      <pc:sldMasterChg chg="modSp mod">
        <pc:chgData name="Alfred Asterjadhi" userId="39de57b9-85c0-4fd1-aaac-8ca2b6560ad0" providerId="ADAL" clId="{D03E7A9F-CB5B-4046-B650-015C0C57DBE7}" dt="2023-03-16T23:24:13.728" v="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03E7A9F-CB5B-4046-B650-015C0C57DBE7}" dt="2023-03-16T23:24:02.674" v="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03E7A9F-CB5B-4046-B650-015C0C57DBE7}" dt="2023-03-16T23:24:13.728" v="1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3508C94-D9F7-42D2-81C1-571978191056}" dt="2022-09-16T02:43:59.790" v="172" actId="1076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43508C94-D9F7-42D2-81C1-571978191056}" dt="2022-09-16T03:00:02.851" v="313" actId="20577"/>
          <ac:spMkLst>
            <pc:docMk/>
            <pc:sldMk cId="2033199149" sldId="257"/>
            <ac:spMk id="3" creationId="{31DC9244-F1D3-4E6B-8812-9165AD945109}"/>
          </ac:spMkLst>
        </pc:spChg>
        <pc:spChg chg="del">
          <ac:chgData name="Alfred Asterjadhi" userId="39de57b9-85c0-4fd1-aaac-8ca2b6560ad0" providerId="ADAL" clId="{43508C94-D9F7-42D2-81C1-571978191056}" dt="2022-09-16T02:42:33.836" v="151" actId="478"/>
          <ac:spMkLst>
            <pc:docMk/>
            <pc:sldMk cId="2033199149" sldId="257"/>
            <ac:spMk id="10" creationId="{596DB9D4-2121-6B9A-5CAA-9C16A5169231}"/>
          </ac:spMkLst>
        </pc:spChg>
        <pc:spChg chg="add del">
          <ac:chgData name="Alfred Asterjadhi" userId="39de57b9-85c0-4fd1-aaac-8ca2b6560ad0" providerId="ADAL" clId="{43508C94-D9F7-42D2-81C1-571978191056}" dt="2022-09-16T02:41:09.685" v="132" actId="22"/>
          <ac:spMkLst>
            <pc:docMk/>
            <pc:sldMk cId="2033199149" sldId="257"/>
            <ac:spMk id="25" creationId="{E2356632-443B-2FF1-33DF-47C61E1D75A5}"/>
          </ac:spMkLst>
        </pc:spChg>
        <pc:spChg chg="add del">
          <ac:chgData name="Alfred Asterjadhi" userId="39de57b9-85c0-4fd1-aaac-8ca2b6560ad0" providerId="ADAL" clId="{43508C94-D9F7-42D2-81C1-571978191056}" dt="2022-09-16T02:41:15.134" v="134" actId="22"/>
          <ac:spMkLst>
            <pc:docMk/>
            <pc:sldMk cId="2033199149" sldId="257"/>
            <ac:spMk id="27" creationId="{2821A13C-206C-2529-8A96-CB9C5D95CAD6}"/>
          </ac:spMkLst>
        </pc:spChg>
        <pc:spChg chg="add mod">
          <ac:chgData name="Alfred Asterjadhi" userId="39de57b9-85c0-4fd1-aaac-8ca2b6560ad0" providerId="ADAL" clId="{43508C94-D9F7-42D2-81C1-571978191056}" dt="2022-09-16T02:44:14.400" v="173" actId="164"/>
          <ac:spMkLst>
            <pc:docMk/>
            <pc:sldMk cId="2033199149" sldId="257"/>
            <ac:spMk id="32" creationId="{6F0C122E-02CB-3FCA-C9ED-9E53725EA380}"/>
          </ac:spMkLst>
        </pc:spChg>
        <pc:spChg chg="add mod">
          <ac:chgData name="Alfred Asterjadhi" userId="39de57b9-85c0-4fd1-aaac-8ca2b6560ad0" providerId="ADAL" clId="{43508C94-D9F7-42D2-81C1-571978191056}" dt="2022-09-16T02:44:28.589" v="177" actId="1076"/>
          <ac:spMkLst>
            <pc:docMk/>
            <pc:sldMk cId="2033199149" sldId="257"/>
            <ac:spMk id="38" creationId="{A1F56A36-02EA-2583-88BF-EA6A64474751}"/>
          </ac:spMkLst>
        </pc:spChg>
        <pc:spChg chg="add mod">
          <ac:chgData name="Alfred Asterjadhi" userId="39de57b9-85c0-4fd1-aaac-8ca2b6560ad0" providerId="ADAL" clId="{43508C94-D9F7-42D2-81C1-571978191056}" dt="2022-09-16T02:44:21.397" v="174" actId="1037"/>
          <ac:spMkLst>
            <pc:docMk/>
            <pc:sldMk cId="2033199149" sldId="257"/>
            <ac:spMk id="39" creationId="{B2C2FAC2-0C72-A16C-45F1-986A7052F9CE}"/>
          </ac:spMkLst>
        </pc:spChg>
        <pc:spChg chg="del">
          <ac:chgData name="Alfred Asterjadhi" userId="39de57b9-85c0-4fd1-aaac-8ca2b6560ad0" providerId="ADAL" clId="{43508C94-D9F7-42D2-81C1-571978191056}" dt="2022-09-16T02:42:35.159" v="152" actId="478"/>
          <ac:spMkLst>
            <pc:docMk/>
            <pc:sldMk cId="2033199149" sldId="257"/>
            <ac:spMk id="47" creationId="{ACFC3276-5951-22CD-72F8-C04A55BCE766}"/>
          </ac:spMkLst>
        </pc:spChg>
        <pc:spChg chg="del">
          <ac:chgData name="Alfred Asterjadhi" userId="39de57b9-85c0-4fd1-aaac-8ca2b6560ad0" providerId="ADAL" clId="{43508C94-D9F7-42D2-81C1-571978191056}" dt="2022-09-16T02:42:36.444" v="153" actId="478"/>
          <ac:spMkLst>
            <pc:docMk/>
            <pc:sldMk cId="2033199149" sldId="257"/>
            <ac:spMk id="48" creationId="{481DCCBC-9EBF-191D-CF0C-383784C8B3A0}"/>
          </ac:spMkLst>
        </pc:spChg>
        <pc:grpChg chg="add mod">
          <ac:chgData name="Alfred Asterjadhi" userId="39de57b9-85c0-4fd1-aaac-8ca2b6560ad0" providerId="ADAL" clId="{43508C94-D9F7-42D2-81C1-571978191056}" dt="2022-09-16T02:44:14.400" v="173" actId="164"/>
          <ac:grpSpMkLst>
            <pc:docMk/>
            <pc:sldMk cId="2033199149" sldId="257"/>
            <ac:grpSpMk id="14" creationId="{590E05EA-3AB8-6C71-EEAA-A185CEC5EBE6}"/>
          </ac:grpSpMkLst>
        </pc:grpChg>
        <pc:picChg chg="del">
          <ac:chgData name="Alfred Asterjadhi" userId="39de57b9-85c0-4fd1-aaac-8ca2b6560ad0" providerId="ADAL" clId="{43508C94-D9F7-42D2-81C1-571978191056}" dt="2022-09-16T02:42:08.026" v="145" actId="478"/>
          <ac:picMkLst>
            <pc:docMk/>
            <pc:sldMk cId="2033199149" sldId="257"/>
            <ac:picMk id="8" creationId="{9F246DDB-A390-1B44-5552-59C14027F4D3}"/>
          </ac:picMkLst>
        </pc:picChg>
        <pc:picChg chg="add mod">
          <ac:chgData name="Alfred Asterjadhi" userId="39de57b9-85c0-4fd1-aaac-8ca2b6560ad0" providerId="ADAL" clId="{43508C94-D9F7-42D2-81C1-571978191056}" dt="2022-09-16T02:44:14.400" v="173" actId="164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43508C94-D9F7-42D2-81C1-571978191056}" dt="2022-09-16T02:56:21.425" v="29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43508C94-D9F7-42D2-81C1-571978191056}" dt="2022-09-16T02:55:25.666" v="282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43508C94-D9F7-42D2-81C1-571978191056}" dt="2022-09-23T18:19:18.159" v="339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3508C94-D9F7-42D2-81C1-571978191056}" dt="2022-09-16T03:00:28.910" v="31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4C88DF9-E442-4618-8CB8-8819290451D3}"/>
    <pc:docChg chg="undo custSel modSld">
      <pc:chgData name="Alfred Asterjadhi" userId="39de57b9-85c0-4fd1-aaac-8ca2b6560ad0" providerId="ADAL" clId="{B4C88DF9-E442-4618-8CB8-8819290451D3}" dt="2023-05-18T20:34:23.146" v="406" actId="20577"/>
      <pc:docMkLst>
        <pc:docMk/>
      </pc:docMkLst>
      <pc:sldChg chg="addSp delSp modSp mod">
        <pc:chgData name="Alfred Asterjadhi" userId="39de57b9-85c0-4fd1-aaac-8ca2b6560ad0" providerId="ADAL" clId="{B4C88DF9-E442-4618-8CB8-8819290451D3}" dt="2023-05-18T20:25:10.809" v="256" actId="12"/>
        <pc:sldMkLst>
          <pc:docMk/>
          <pc:sldMk cId="2033199149" sldId="257"/>
        </pc:sldMkLst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B4C88DF9-E442-4618-8CB8-8819290451D3}" dt="2023-05-18T20:25:10.809" v="256" actId="12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0" creationId="{F5FCADF1-3131-D1E3-6D5D-396DAF2232A9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1" creationId="{D371D73C-180E-D9E5-4D60-B03E485214F7}"/>
          </ac:spMkLst>
        </pc:spChg>
        <pc:spChg chg="mod topLvl">
          <ac:chgData name="Alfred Asterjadhi" userId="39de57b9-85c0-4fd1-aaac-8ca2b6560ad0" providerId="ADAL" clId="{B4C88DF9-E442-4618-8CB8-8819290451D3}" dt="2023-05-18T20:22:37.614" v="115" actId="1076"/>
          <ac:spMkLst>
            <pc:docMk/>
            <pc:sldMk cId="2033199149" sldId="257"/>
            <ac:spMk id="13" creationId="{D954E776-7949-580E-A3E4-C25B65C88D38}"/>
          </ac:spMkLst>
        </pc:spChg>
        <pc:spChg chg="mod topLvl">
          <ac:chgData name="Alfred Asterjadhi" userId="39de57b9-85c0-4fd1-aaac-8ca2b6560ad0" providerId="ADAL" clId="{B4C88DF9-E442-4618-8CB8-8819290451D3}" dt="2023-05-18T20:22:51.997" v="117" actId="14100"/>
          <ac:spMkLst>
            <pc:docMk/>
            <pc:sldMk cId="2033199149" sldId="257"/>
            <ac:spMk id="14" creationId="{2E12809D-D800-EDBE-6733-50FC33AC8230}"/>
          </ac:spMkLst>
        </pc:spChg>
        <pc:spChg chg="mod topLvl">
          <ac:chgData name="Alfred Asterjadhi" userId="39de57b9-85c0-4fd1-aaac-8ca2b6560ad0" providerId="ADAL" clId="{B4C88DF9-E442-4618-8CB8-8819290451D3}" dt="2023-05-18T20:23:03.672" v="120" actId="1076"/>
          <ac:spMkLst>
            <pc:docMk/>
            <pc:sldMk cId="2033199149" sldId="257"/>
            <ac:spMk id="15" creationId="{D945A043-8DD0-934F-8E59-8BD01C30C8B7}"/>
          </ac:spMkLst>
        </pc:spChg>
        <pc:spChg chg="mod topLvl">
          <ac:chgData name="Alfred Asterjadhi" userId="39de57b9-85c0-4fd1-aaac-8ca2b6560ad0" providerId="ADAL" clId="{B4C88DF9-E442-4618-8CB8-8819290451D3}" dt="2023-05-18T20:23:11.464" v="122" actId="14100"/>
          <ac:spMkLst>
            <pc:docMk/>
            <pc:sldMk cId="2033199149" sldId="257"/>
            <ac:spMk id="16" creationId="{E3D6F402-298A-5B74-CC12-4B5F01BF9DB7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3" creationId="{0485D1E6-DFA9-1C69-9F32-4113E41C259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7" creationId="{D10BBFE4-4869-8B4C-3C4F-5B720CE66425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8" creationId="{C387486F-87DF-D306-FEC8-D72D4DC09C9E}"/>
          </ac:spMkLst>
        </pc:spChg>
        <pc:grpChg chg="del mod">
          <ac:chgData name="Alfred Asterjadhi" userId="39de57b9-85c0-4fd1-aaac-8ca2b6560ad0" providerId="ADAL" clId="{B4C88DF9-E442-4618-8CB8-8819290451D3}" dt="2023-05-18T20:22:25.733" v="111" actId="165"/>
          <ac:grpSpMkLst>
            <pc:docMk/>
            <pc:sldMk cId="2033199149" sldId="257"/>
            <ac:grpSpMk id="7" creationId="{99DA3D24-DD30-A95F-9E20-65ADCBA3C69B}"/>
          </ac:grpSpMkLst>
        </pc:grpChg>
        <pc:picChg chg="add mod ord">
          <ac:chgData name="Alfred Asterjadhi" userId="39de57b9-85c0-4fd1-aaac-8ca2b6560ad0" providerId="ADAL" clId="{B4C88DF9-E442-4618-8CB8-8819290451D3}" dt="2023-05-18T20:22:01.161" v="108" actId="1076"/>
          <ac:picMkLst>
            <pc:docMk/>
            <pc:sldMk cId="2033199149" sldId="257"/>
            <ac:picMk id="9" creationId="{84C5A6DC-DDC9-4FF7-0017-6748FE09ECE3}"/>
          </ac:picMkLst>
        </pc:picChg>
        <pc:picChg chg="del">
          <ac:chgData name="Alfred Asterjadhi" userId="39de57b9-85c0-4fd1-aaac-8ca2b6560ad0" providerId="ADAL" clId="{B4C88DF9-E442-4618-8CB8-8819290451D3}" dt="2023-05-18T20:21:41.103" v="99" actId="478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B4C88DF9-E442-4618-8CB8-8819290451D3}" dt="2023-05-18T20:34:23.146" v="406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B4C88DF9-E442-4618-8CB8-8819290451D3}" dt="2023-05-18T20:31:01.452" v="315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4C88DF9-E442-4618-8CB8-8819290451D3}" dt="2023-05-18T20:34:23.146" v="406" actId="20577"/>
          <ac:spMkLst>
            <pc:docMk/>
            <pc:sldMk cId="7809349" sldId="259"/>
            <ac:spMk id="3" creationId="{0CE16CDD-E6B1-4592-BD5F-9D0A24F31DE4}"/>
          </ac:spMkLst>
        </pc:spChg>
      </pc:sldChg>
      <pc:sldChg chg="addSp delSp modSp mod">
        <pc:chgData name="Alfred Asterjadhi" userId="39de57b9-85c0-4fd1-aaac-8ca2b6560ad0" providerId="ADAL" clId="{B4C88DF9-E442-4618-8CB8-8819290451D3}" dt="2023-05-18T20:30:43.308" v="30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B4C88DF9-E442-4618-8CB8-8819290451D3}" dt="2023-05-18T20:30:43.308" v="30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B4C88DF9-E442-4618-8CB8-8819290451D3}" dt="2023-05-18T20:26:35.200" v="258"/>
          <ac:spMkLst>
            <pc:docMk/>
            <pc:sldMk cId="3928206792" sldId="262"/>
            <ac:spMk id="5" creationId="{20806CAB-098F-4FA4-874C-F09858EA0A1B}"/>
          </ac:spMkLst>
        </pc:spChg>
        <pc:spChg chg="add del mod">
          <ac:chgData name="Alfred Asterjadhi" userId="39de57b9-85c0-4fd1-aaac-8ca2b6560ad0" providerId="ADAL" clId="{B4C88DF9-E442-4618-8CB8-8819290451D3}" dt="2023-05-18T20:26:43.634" v="261" actId="478"/>
          <ac:spMkLst>
            <pc:docMk/>
            <pc:sldMk cId="3928206792" sldId="262"/>
            <ac:spMk id="7" creationId="{6FDD68BE-3CB0-C338-93A1-1BF5AEAE0756}"/>
          </ac:spMkLst>
        </pc:spChg>
        <pc:spChg chg="add mod">
          <ac:chgData name="Alfred Asterjadhi" userId="39de57b9-85c0-4fd1-aaac-8ca2b6560ad0" providerId="ADAL" clId="{B4C88DF9-E442-4618-8CB8-8819290451D3}" dt="2023-05-18T20:29:01.846" v="299" actId="113"/>
          <ac:spMkLst>
            <pc:docMk/>
            <pc:sldMk cId="3928206792" sldId="262"/>
            <ac:spMk id="9" creationId="{D4D8EA56-0BD4-D7F0-FC2D-CAE03E8B42FA}"/>
          </ac:spMkLst>
        </pc:spChg>
        <pc:spChg chg="del">
          <ac:chgData name="Alfred Asterjadhi" userId="39de57b9-85c0-4fd1-aaac-8ca2b6560ad0" providerId="ADAL" clId="{B4C88DF9-E442-4618-8CB8-8819290451D3}" dt="2023-05-18T20:26:39.409" v="259" actId="478"/>
          <ac:spMkLst>
            <pc:docMk/>
            <pc:sldMk cId="3928206792" sldId="262"/>
            <ac:spMk id="12" creationId="{0BD600BB-ECFB-9DD9-BC26-B99A409777DD}"/>
          </ac:spMkLst>
        </pc:spChg>
      </pc:sldChg>
    </pc:docChg>
  </pc:docChgLst>
  <pc:docChgLst>
    <pc:chgData name="Alfred Asterjadhi" userId="39de57b9-85c0-4fd1-aaac-8ca2b6560ad0" providerId="ADAL" clId="{2E0B8878-F0F4-42DF-A96F-AA91902C15C9}"/>
    <pc:docChg chg="undo custSel modSld modMainMaster">
      <pc:chgData name="Alfred Asterjadhi" userId="39de57b9-85c0-4fd1-aaac-8ca2b6560ad0" providerId="ADAL" clId="{2E0B8878-F0F4-42DF-A96F-AA91902C15C9}" dt="2023-04-03T16:43:59.781" v="80" actId="207"/>
      <pc:docMkLst>
        <pc:docMk/>
      </pc:docMkLst>
      <pc:sldChg chg="addSp delSp modSp mod">
        <pc:chgData name="Alfred Asterjadhi" userId="39de57b9-85c0-4fd1-aaac-8ca2b6560ad0" providerId="ADAL" clId="{2E0B8878-F0F4-42DF-A96F-AA91902C15C9}" dt="2023-04-03T16:43:51.170" v="78" actId="478"/>
        <pc:sldMkLst>
          <pc:docMk/>
          <pc:sldMk cId="2033199149" sldId="257"/>
        </pc:sldMkLst>
        <pc:spChg chg="mod">
          <ac:chgData name="Alfred Asterjadhi" userId="39de57b9-85c0-4fd1-aaac-8ca2b6560ad0" providerId="ADAL" clId="{2E0B8878-F0F4-42DF-A96F-AA91902C15C9}" dt="2023-04-03T16:43:37.977" v="7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E0B8878-F0F4-42DF-A96F-AA91902C15C9}" dt="2023-04-03T16:40:58.706" v="1"/>
          <ac:spMkLst>
            <pc:docMk/>
            <pc:sldMk cId="2033199149" sldId="257"/>
            <ac:spMk id="6" creationId="{F21C99AD-073C-44E2-9ED3-C4B1C975F366}"/>
          </ac:spMkLst>
        </pc:spChg>
        <pc:spChg chg="add del">
          <ac:chgData name="Alfred Asterjadhi" userId="39de57b9-85c0-4fd1-aaac-8ca2b6560ad0" providerId="ADAL" clId="{2E0B8878-F0F4-42DF-A96F-AA91902C15C9}" dt="2023-04-03T16:43:51.170" v="78" actId="478"/>
          <ac:spMkLst>
            <pc:docMk/>
            <pc:sldMk cId="2033199149" sldId="257"/>
            <ac:spMk id="13" creationId="{D954E776-7949-580E-A3E4-C25B65C88D3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9.781" v="80" actId="207"/>
        <pc:sldMkLst>
          <pc:docMk/>
          <pc:sldMk cId="7809349" sldId="259"/>
        </pc:sldMkLst>
        <pc:spChg chg="mod">
          <ac:chgData name="Alfred Asterjadhi" userId="39de57b9-85c0-4fd1-aaac-8ca2b6560ad0" providerId="ADAL" clId="{2E0B8878-F0F4-42DF-A96F-AA91902C15C9}" dt="2023-04-03T16:43:59.781" v="80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E0B8878-F0F4-42DF-A96F-AA91902C15C9}" dt="2023-04-03T16:41:03.851" v="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E0B8878-F0F4-42DF-A96F-AA91902C15C9}" dt="2023-04-03T16:41:27.828" v="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E0B8878-F0F4-42DF-A96F-AA91902C15C9}" dt="2023-04-03T16:40:53.235" v="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E0B8878-F0F4-42DF-A96F-AA91902C15C9}" dt="2023-04-03T16:41:09.177" v="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E0B8878-F0F4-42DF-A96F-AA91902C15C9}" dt="2023-04-03T16:41:27.828" v="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6.908" v="79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E0B8878-F0F4-42DF-A96F-AA91902C15C9}" dt="2023-04-03T16:43:56.908" v="79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E0B8878-F0F4-42DF-A96F-AA91902C15C9}" dt="2023-04-03T16:41:01.664" v="2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E0B8878-F0F4-42DF-A96F-AA91902C15C9}" dt="2023-04-03T16:41:42.846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E0B8878-F0F4-42DF-A96F-AA91902C15C9}" dt="2023-04-03T16:41:39.310" v="1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E0B8878-F0F4-42DF-A96F-AA91902C15C9}" dt="2023-04-03T16:41:42.846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E39708D3-F420-4DCE-B6FD-8260B1EE1C2F}" dt="2022-10-10T13:30:02.646" v="19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  <pc:spChg chg="mod">
          <ac:chgData name="Alfred Asterjadhi" userId="39de57b9-85c0-4fd1-aaac-8ca2b6560ad0" providerId="ADAL" clId="{E39708D3-F420-4DCE-B6FD-8260B1EE1C2F}" dt="2022-10-10T13:30:08.935" v="2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E39708D3-F420-4DCE-B6FD-8260B1EE1C2F}" dt="2022-10-10T13:29:23.093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E39708D3-F420-4DCE-B6FD-8260B1EE1C2F}" dt="2022-10-10T13:29:29.422" v="8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E39708D3-F420-4DCE-B6FD-8260B1EE1C2F}" dt="2022-10-10T13:29:43.402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  <pc:spChg chg="mod">
          <ac:chgData name="Alfred Asterjadhi" userId="39de57b9-85c0-4fd1-aaac-8ca2b6560ad0" providerId="ADAL" clId="{E39708D3-F420-4DCE-B6FD-8260B1EE1C2F}" dt="2022-10-10T13:29:58.382" v="14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691EDF48-6346-4804-B163-622F9398B605}" dt="2022-11-17T09:34:18.419" v="349" actId="20577"/>
          <ac:spMkLst>
            <pc:docMk/>
            <pc:sldMk cId="2033199149" sldId="257"/>
            <ac:spMk id="3" creationId="{31DC9244-F1D3-4E6B-8812-9165AD945109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2" creationId="{6F0C122E-02CB-3FCA-C9ED-9E53725EA380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8" creationId="{A1F56A36-02EA-2583-88BF-EA6A64474751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9" creationId="{B2C2FAC2-0C72-A16C-45F1-986A7052F9CE}"/>
          </ac:spMkLst>
        </pc:spChg>
        <pc:grpChg chg="add mod">
          <ac:chgData name="Alfred Asterjadhi" userId="39de57b9-85c0-4fd1-aaac-8ca2b6560ad0" providerId="ADAL" clId="{691EDF48-6346-4804-B163-622F9398B605}" dt="2022-11-17T09:36:12.823" v="380" actId="164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691EDF48-6346-4804-B163-622F9398B605}" dt="2022-11-17T09:29:21.477" v="272" actId="165"/>
          <ac:grpSpMkLst>
            <pc:docMk/>
            <pc:sldMk cId="2033199149" sldId="257"/>
            <ac:grpSpMk id="14" creationId="{590E05EA-3AB8-6C71-EEAA-A185CEC5EBE6}"/>
          </ac:grpSpMkLst>
        </pc:grpChg>
        <pc:picChg chg="add mod ord">
          <ac:chgData name="Alfred Asterjadhi" userId="39de57b9-85c0-4fd1-aaac-8ca2b6560ad0" providerId="ADAL" clId="{691EDF48-6346-4804-B163-622F9398B605}" dt="2022-11-17T09:36:12.823" v="380" actId="164"/>
          <ac:picMkLst>
            <pc:docMk/>
            <pc:sldMk cId="2033199149" sldId="257"/>
            <ac:picMk id="8" creationId="{7ED69A5D-89EF-A2C0-0927-A45408CFAFFB}"/>
          </ac:picMkLst>
        </pc:picChg>
        <pc:picChg chg="del mod topLvl">
          <ac:chgData name="Alfred Asterjadhi" userId="39de57b9-85c0-4fd1-aaac-8ca2b6560ad0" providerId="ADAL" clId="{691EDF48-6346-4804-B163-622F9398B605}" dt="2022-11-17T09:30:35.578" v="283" actId="478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  <pc:spChg chg="mod">
          <ac:chgData name="Alfred Asterjadhi" userId="39de57b9-85c0-4fd1-aaac-8ca2b6560ad0" providerId="ADAL" clId="{691EDF48-6346-4804-B163-622F9398B605}" dt="2022-11-17T09:35:09.412" v="366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691EDF48-6346-4804-B163-622F9398B605}" dt="2022-11-17T09:35:38.736" v="37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691EDF48-6346-4804-B163-622F9398B605}" dt="2022-11-17T09:23:20.051" v="1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  <pc:spChg chg="add del">
          <ac:chgData name="Alfred Asterjadhi" userId="39de57b9-85c0-4fd1-aaac-8ca2b6560ad0" providerId="ADAL" clId="{691EDF48-6346-4804-B163-622F9398B605}" dt="2022-11-17T09:34:46.573" v="352" actId="22"/>
          <ac:spMkLst>
            <pc:docMk/>
            <pc:sldMk cId="3928206792" sldId="262"/>
            <ac:spMk id="7" creationId="{AF68AFFF-0EC9-2160-D4EA-4C0543D7B802}"/>
          </ac:spMkLst>
        </pc:spChg>
        <pc:spChg chg="add mod">
          <ac:chgData name="Alfred Asterjadhi" userId="39de57b9-85c0-4fd1-aaac-8ca2b6560ad0" providerId="ADAL" clId="{691EDF48-6346-4804-B163-622F9398B605}" dt="2022-11-17T09:35:03.966" v="358" actId="403"/>
          <ac:spMkLst>
            <pc:docMk/>
            <pc:sldMk cId="3928206792" sldId="262"/>
            <ac:spMk id="8" creationId="{A3F56B6B-750F-EC2F-1D35-440FBE1411BD}"/>
          </ac:spMkLst>
        </pc:spChg>
        <pc:spChg chg="del">
          <ac:chgData name="Alfred Asterjadhi" userId="39de57b9-85c0-4fd1-aaac-8ca2b6560ad0" providerId="ADAL" clId="{691EDF48-6346-4804-B163-622F9398B605}" dt="2022-11-17T09:34:44.874" v="350" actId="478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91EDF48-6346-4804-B163-622F9398B605}" dt="2022-11-17T09:23:37.671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802.11-23/1646r0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364-13-00be-tgbe-sept-2023-meeting-agenda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hyperlink" Target="https://mentor.ieee.org/802.11/dcn/23/11-23-0442-12-00be-tgbe-motions-list-part-4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TGbe </a:t>
            </a:r>
            <a:r>
              <a:rPr lang="en-US" dirty="0"/>
              <a:t>September </a:t>
            </a:r>
            <a:r>
              <a:rPr lang="en-US" altLang="en-US" dirty="0">
                <a:solidFill>
                  <a:schemeClr val="tx1"/>
                </a:solidFill>
              </a:rPr>
              <a:t>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2023-09-14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4074" progId="Word.Document.8">
                  <p:embed/>
                </p:oleObj>
              </mc:Choice>
              <mc:Fallback>
                <p:oleObj name="Document" r:id="rId2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TGbe had scheduled 9 sessions during the September interim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Six Joint sessions, and three MAC/PHY ad-hoc sessions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Discussed comment resolution documents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Around 50 % of the comments are now resolved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Instructed the editor to generate IEEE802.11 TGbe D4.1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TGbe D4.1 is expected to be available by end of September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Agenda is available in </a:t>
            </a:r>
            <a:r>
              <a:rPr lang="en-US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11-23/1364r13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Motions List is available in </a:t>
            </a:r>
            <a:r>
              <a:rPr lang="en-US" sz="20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11-23/442r24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Goals for November 2023: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Hold an ad-hoc in San Diego, California, the week before the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Complete comment resolution for LB275 comments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Discuss any technical submissions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C5DA40A-89DC-2B40-CF97-44413736D7C3}"/>
              </a:ext>
            </a:extLst>
          </p:cNvPr>
          <p:cNvGrpSpPr/>
          <p:nvPr/>
        </p:nvGrpSpPr>
        <p:grpSpPr>
          <a:xfrm>
            <a:off x="8458200" y="5162553"/>
            <a:ext cx="3225631" cy="1043858"/>
            <a:chOff x="8534400" y="5181755"/>
            <a:chExt cx="3225631" cy="1043858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3C75CAC-0C45-B447-D547-CC82B33B0535}"/>
                </a:ext>
              </a:extLst>
            </p:cNvPr>
            <p:cNvGrpSpPr/>
            <p:nvPr/>
          </p:nvGrpSpPr>
          <p:grpSpPr>
            <a:xfrm>
              <a:off x="8552276" y="5181755"/>
              <a:ext cx="3207755" cy="1043858"/>
              <a:chOff x="9314474" y="5383231"/>
              <a:chExt cx="2650378" cy="1006577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657A49C-3415-040D-D856-BEBAFF1FADCD}"/>
                  </a:ext>
                </a:extLst>
              </p:cNvPr>
              <p:cNvSpPr/>
              <p:nvPr/>
            </p:nvSpPr>
            <p:spPr bwMode="auto">
              <a:xfrm>
                <a:off x="9372599" y="5578368"/>
                <a:ext cx="2514601" cy="49688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255BE68-3C99-A392-C24C-2E4A384F263B}"/>
                  </a:ext>
                </a:extLst>
              </p:cNvPr>
              <p:cNvSpPr txBox="1"/>
              <p:nvPr/>
            </p:nvSpPr>
            <p:spPr>
              <a:xfrm>
                <a:off x="9663399" y="6093023"/>
                <a:ext cx="1705966" cy="296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 CID Distribution (~1130)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E168080-9E42-EACC-751D-7363F0E48074}"/>
                  </a:ext>
                </a:extLst>
              </p:cNvPr>
              <p:cNvSpPr/>
              <p:nvPr/>
            </p:nvSpPr>
            <p:spPr bwMode="auto">
              <a:xfrm>
                <a:off x="9370964" y="5578368"/>
                <a:ext cx="327666" cy="496886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37DB5367-4F36-FF41-F19F-DFB44C94F0C8}"/>
                  </a:ext>
                </a:extLst>
              </p:cNvPr>
              <p:cNvSpPr/>
              <p:nvPr/>
            </p:nvSpPr>
            <p:spPr bwMode="auto">
              <a:xfrm>
                <a:off x="9698630" y="5578368"/>
                <a:ext cx="1993533" cy="496886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6A20D34C-992B-D184-BAC1-85C92465ED8B}"/>
                  </a:ext>
                </a:extLst>
              </p:cNvPr>
              <p:cNvSpPr/>
              <p:nvPr/>
            </p:nvSpPr>
            <p:spPr bwMode="auto">
              <a:xfrm>
                <a:off x="11692166" y="5578368"/>
                <a:ext cx="195031" cy="496886"/>
              </a:xfrm>
              <a:prstGeom prst="rect">
                <a:avLst/>
              </a:prstGeom>
              <a:solidFill>
                <a:srgbClr val="0070C0"/>
              </a:solidFill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5FB973C-F2DE-F65C-E37E-DE7F2ED8C1F1}"/>
                  </a:ext>
                </a:extLst>
              </p:cNvPr>
              <p:cNvSpPr txBox="1"/>
              <p:nvPr/>
            </p:nvSpPr>
            <p:spPr>
              <a:xfrm>
                <a:off x="11604332" y="5388506"/>
                <a:ext cx="360520" cy="244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~5%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155F0F6-EA54-C562-C75A-CA3A1127255E}"/>
                  </a:ext>
                </a:extLst>
              </p:cNvPr>
              <p:cNvSpPr txBox="1"/>
              <p:nvPr/>
            </p:nvSpPr>
            <p:spPr>
              <a:xfrm>
                <a:off x="10421491" y="5388507"/>
                <a:ext cx="416148" cy="244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~85%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FEDBE77-2DEC-28B7-4F24-C782ACB7FDD7}"/>
                  </a:ext>
                </a:extLst>
              </p:cNvPr>
              <p:cNvSpPr txBox="1"/>
              <p:nvPr/>
            </p:nvSpPr>
            <p:spPr>
              <a:xfrm>
                <a:off x="9314474" y="5383231"/>
                <a:ext cx="416148" cy="244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~10%</a:t>
                </a:r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8199831-D933-D014-B26B-94A021B45605}"/>
                </a:ext>
              </a:extLst>
            </p:cNvPr>
            <p:cNvSpPr txBox="1"/>
            <p:nvPr/>
          </p:nvSpPr>
          <p:spPr>
            <a:xfrm>
              <a:off x="8534400" y="5501759"/>
              <a:ext cx="48282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PHY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056369F-587F-FB56-909F-DC57AEE01A94}"/>
                </a:ext>
              </a:extLst>
            </p:cNvPr>
            <p:cNvSpPr txBox="1"/>
            <p:nvPr/>
          </p:nvSpPr>
          <p:spPr>
            <a:xfrm>
              <a:off x="9859715" y="5510553"/>
              <a:ext cx="652456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MAC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60C1411-0046-DBD3-6DFC-272BD67CF8EB}"/>
                </a:ext>
              </a:extLst>
            </p:cNvPr>
            <p:cNvSpPr txBox="1"/>
            <p:nvPr/>
          </p:nvSpPr>
          <p:spPr>
            <a:xfrm rot="16200000">
              <a:off x="11224210" y="5501759"/>
              <a:ext cx="652456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JOINT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50F6B46-8D6A-9B45-0B27-00D3F319EB8C}"/>
              </a:ext>
            </a:extLst>
          </p:cNvPr>
          <p:cNvGrpSpPr/>
          <p:nvPr/>
        </p:nvGrpSpPr>
        <p:grpSpPr>
          <a:xfrm>
            <a:off x="7854751" y="1619816"/>
            <a:ext cx="4251933" cy="3188950"/>
            <a:chOff x="4550328" y="1585605"/>
            <a:chExt cx="4251933" cy="3188950"/>
          </a:xfrm>
        </p:grpSpPr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1EE149B3-8D2B-3E84-2C6D-ED5C28F8AD6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50328" y="1585605"/>
              <a:ext cx="4251933" cy="3188950"/>
            </a:xfrm>
            <a:prstGeom prst="rect">
              <a:avLst/>
            </a:prstGeom>
          </p:spPr>
        </p:pic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1C237BC-5F39-ADCC-D522-DF98165AE075}"/>
                </a:ext>
              </a:extLst>
            </p:cNvPr>
            <p:cNvSpPr/>
            <p:nvPr/>
          </p:nvSpPr>
          <p:spPr bwMode="auto">
            <a:xfrm>
              <a:off x="5197699" y="2523175"/>
              <a:ext cx="650133" cy="19050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51711EEE-4650-1F5E-6070-D735C82D8C2D}"/>
                </a:ext>
              </a:extLst>
            </p:cNvPr>
            <p:cNvSpPr/>
            <p:nvPr/>
          </p:nvSpPr>
          <p:spPr bwMode="auto">
            <a:xfrm>
              <a:off x="6026160" y="3178885"/>
              <a:ext cx="650134" cy="124071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F714936-DA97-08B7-3AD6-7F5EDC0CC887}"/>
                </a:ext>
              </a:extLst>
            </p:cNvPr>
            <p:cNvSpPr/>
            <p:nvPr/>
          </p:nvSpPr>
          <p:spPr bwMode="auto">
            <a:xfrm>
              <a:off x="6842984" y="3276600"/>
              <a:ext cx="650133" cy="1144410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445DE55-CD84-CF4A-AF39-9FE41F6FCB19}"/>
                </a:ext>
              </a:extLst>
            </p:cNvPr>
            <p:cNvSpPr/>
            <p:nvPr/>
          </p:nvSpPr>
          <p:spPr bwMode="auto">
            <a:xfrm>
              <a:off x="7658689" y="3103610"/>
              <a:ext cx="670610" cy="1315991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D8EA56-0BD4-D7F0-FC2D-CAE03E8B42FA}"/>
              </a:ext>
            </a:extLst>
          </p:cNvPr>
          <p:cNvSpPr txBox="1"/>
          <p:nvPr/>
        </p:nvSpPr>
        <p:spPr>
          <a:xfrm>
            <a:off x="929217" y="1426572"/>
            <a:ext cx="11008784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Sept 25			(Monday)			– MAC/PHY			19:00-21:00 ET</a:t>
            </a: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Sept 27			(Wednesday) 			– MAC 	</a:t>
            </a:r>
            <a:r>
              <a:rPr lang="en-GB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800" b="1" u="sng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Oct 04			(Wednesday) 			</a:t>
            </a:r>
            <a:r>
              <a:rPr lang="en-GB" sz="1800" b="1" u="sng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- No Conf Calls		Holiday</a:t>
            </a:r>
            <a:endParaRPr lang="en-US" sz="1800" b="1" u="sng" dirty="0">
              <a:solidFill>
                <a:srgbClr val="FF0000"/>
              </a:solidFill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800" b="1" u="sng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Oct 05 			(Thursday) 		</a:t>
            </a:r>
            <a:r>
              <a:rPr lang="en-GB" sz="1800" b="1" u="sng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	- No Conf Calls		Holiday </a:t>
            </a:r>
            <a:r>
              <a:rPr lang="en-US" sz="1800" b="1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 09			(Monday)			– MAC/PHY			19:00-21:00 ET</a:t>
            </a: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 11			(Wednesday) 			– MAC 	</a:t>
            </a:r>
            <a:r>
              <a:rPr lang="en-GB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 18			(Wednesday) 			– Joint 				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 19 			(Thursday) 			– MAC				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 23			(Monday)			– MAC/PHY			19:00-21:00 ET</a:t>
            </a: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 25			(Wednesday) 			– MAC 	</a:t>
            </a:r>
            <a:r>
              <a:rPr lang="en-GB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 01			(Wednesday) 			– Joint* 				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Nov</a:t>
            </a:r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02 			(Thursday) 			– MAC				10:00-12:00 ET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TGbe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PAR approved					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First TG meeting					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D0.1 					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D1.0 WG Comment Collection		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D2.0 WG 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Letter Ballot</a:t>
            </a:r>
            <a:r>
              <a:rPr lang="en-US" altLang="en-US" sz="2000" dirty="0">
                <a:highlight>
                  <a:srgbClr val="00FF00"/>
                </a:highlight>
              </a:rPr>
              <a:t>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May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D3.0 LB 				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Jan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D4.0 LB 				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July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FFFF00"/>
                </a:highlight>
              </a:rPr>
              <a:t>Initial 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SA </a:t>
            </a:r>
            <a:r>
              <a:rPr lang="en-US" altLang="en-US" sz="2000" dirty="0">
                <a:highlight>
                  <a:srgbClr val="FFFF00"/>
                </a:highlight>
              </a:rPr>
              <a:t>Ballot 		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Nov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Final 802.11 WG approval								Sept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802 EC approval											Sept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RevCom and SASB approval					</a:t>
            </a:r>
            <a:r>
              <a:rPr lang="en-US" altLang="en-US" sz="2000">
                <a:solidFill>
                  <a:schemeClr val="tx1"/>
                </a:solidFill>
              </a:rPr>
              <a:t>			Dec </a:t>
            </a:r>
            <a:r>
              <a:rPr lang="en-US" altLang="en-US" sz="2000" dirty="0">
                <a:solidFill>
                  <a:schemeClr val="tx1"/>
                </a:solidFill>
              </a:rPr>
              <a:t>2</a:t>
            </a:r>
            <a:r>
              <a:rPr lang="en-US" altLang="en-US" sz="2000" dirty="0"/>
              <a:t>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5066</TotalTime>
  <Words>590</Words>
  <Application>Microsoft Office PowerPoint</Application>
  <PresentationFormat>Widescreen</PresentationFormat>
  <Paragraphs>64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TGbe September Closing Report</vt:lpstr>
      <vt:lpstr>TGbe (Extremely High Throughput)</vt:lpstr>
      <vt:lpstr>Teleconference Plan</vt:lpstr>
      <vt:lpstr>TGbe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Alfred Aster</cp:lastModifiedBy>
  <cp:revision>45</cp:revision>
  <cp:lastPrinted>1601-01-01T00:00:00Z</cp:lastPrinted>
  <dcterms:created xsi:type="dcterms:W3CDTF">2019-08-12T15:18:02Z</dcterms:created>
  <dcterms:modified xsi:type="dcterms:W3CDTF">2023-09-14T20:06:50Z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