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2" r:id="rId3"/>
    <p:sldId id="299" r:id="rId4"/>
    <p:sldId id="312" r:id="rId5"/>
    <p:sldId id="297" r:id="rId6"/>
    <p:sldId id="290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>
      <p:cViewPr varScale="1">
        <p:scale>
          <a:sx n="78" d="100"/>
          <a:sy n="78" d="100"/>
        </p:scale>
        <p:origin x="357" y="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Completed (Motioned)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Overall (Aug)</c:v>
                </c:pt>
                <c:pt idx="1">
                  <c:v>Overall (Sep)</c:v>
                </c:pt>
                <c:pt idx="2">
                  <c:v>Technical/General</c:v>
                </c:pt>
                <c:pt idx="3">
                  <c:v>Editorial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105</c:v>
                </c:pt>
                <c:pt idx="1">
                  <c:v>127</c:v>
                </c:pt>
                <c:pt idx="2">
                  <c:v>62</c:v>
                </c:pt>
                <c:pt idx="3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C4-4D13-9893-BFA67B253E1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Ready for Motion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Overall (Aug)</c:v>
                </c:pt>
                <c:pt idx="1">
                  <c:v>Overall (Sep)</c:v>
                </c:pt>
                <c:pt idx="2">
                  <c:v>Technical/General</c:v>
                </c:pt>
                <c:pt idx="3">
                  <c:v>Editorial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</c:v>
                </c:pt>
                <c:pt idx="1">
                  <c:v>8</c:v>
                </c:pt>
                <c:pt idx="2">
                  <c:v>7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C4-4D13-9893-BFA67B253E1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Submission Ready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Overall (Aug)</c:v>
                </c:pt>
                <c:pt idx="1">
                  <c:v>Overall (Sep)</c:v>
                </c:pt>
                <c:pt idx="2">
                  <c:v>Technical/General</c:v>
                </c:pt>
                <c:pt idx="3">
                  <c:v>Editorial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121</c:v>
                </c:pt>
                <c:pt idx="1">
                  <c:v>109</c:v>
                </c:pt>
                <c:pt idx="2">
                  <c:v>87</c:v>
                </c:pt>
                <c:pt idx="3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3C4-4D13-9893-BFA67B253E1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Assigned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Overall (Aug)</c:v>
                </c:pt>
                <c:pt idx="1">
                  <c:v>Overall (Sep)</c:v>
                </c:pt>
                <c:pt idx="2">
                  <c:v>Technical/General</c:v>
                </c:pt>
                <c:pt idx="3">
                  <c:v>Editorial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20</c:v>
                </c:pt>
                <c:pt idx="1">
                  <c:v>50</c:v>
                </c:pt>
                <c:pt idx="2">
                  <c:v>46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3C4-4D13-9893-BFA67B253E1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Unassigned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Overall (Aug)</c:v>
                </c:pt>
                <c:pt idx="1">
                  <c:v>Overall (Sep)</c:v>
                </c:pt>
                <c:pt idx="2">
                  <c:v>Technical/General</c:v>
                </c:pt>
                <c:pt idx="3">
                  <c:v>Editorial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48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3C4-4D13-9893-BFA67B253E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08480720"/>
        <c:axId val="724544544"/>
      </c:barChart>
      <c:catAx>
        <c:axId val="708480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4544544"/>
        <c:crosses val="autoZero"/>
        <c:auto val="1"/>
        <c:lblAlgn val="ctr"/>
        <c:lblOffset val="100"/>
        <c:noMultiLvlLbl val="0"/>
      </c:catAx>
      <c:valAx>
        <c:axId val="724544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8480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7694078528311547E-2"/>
          <c:y val="0.7688914842582476"/>
          <c:w val="0.81356133729496449"/>
          <c:h val="0.231108515741752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66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31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31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0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September</a:t>
            </a:r>
            <a:r>
              <a:rPr lang="en-US" sz="1800" b="1" dirty="0"/>
              <a:t> 2023	doc.: IEEE 802.11-23/1643r0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0668-00-0000-liaison-statement-from-wba-re-wi-fi-devices-identification-group.pdf" TargetMode="External"/><Relationship Id="rId3" Type="http://schemas.openxmlformats.org/officeDocument/2006/relationships/hyperlink" Target="https://mentor.ieee.org/802.11/dcn/23/11-23-1341-05-00bh-agenda-tgbh-2023-september-interim.pptx" TargetMode="External"/><Relationship Id="rId7" Type="http://schemas.openxmlformats.org/officeDocument/2006/relationships/hyperlink" Target="https://mentor.ieee.org/802.11/dcn/21/11-21-1141-00-00bh-excerpts-of-wba-document-wi-fi-id-scope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703-00-0000-2021-april-liaison-from-wba.docx" TargetMode="External"/><Relationship Id="rId5" Type="http://schemas.openxmlformats.org/officeDocument/2006/relationships/hyperlink" Target="https://mentor.ieee.org/802.11/dcn/22/11-22-0651-25-00bh-tgbh-motions-list.pptx" TargetMode="External"/><Relationship Id="rId4" Type="http://schemas.openxmlformats.org/officeDocument/2006/relationships/hyperlink" Target="https://mentor.ieee.org/802.11/dcn/23/11-23-1152-20-00bh-ieee-802-11bh-lb274-comments.xlsx" TargetMode="External"/><Relationship Id="rId9" Type="http://schemas.openxmlformats.org/officeDocument/2006/relationships/hyperlink" Target="https://mentor.ieee.org/802.11/dcn/22/11-22-0653-00-0000-2022-march-wba-whitepaper-re-device-identification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/>
              <a:t>TGbh</a:t>
            </a:r>
            <a:r>
              <a:rPr lang="en-US" dirty="0"/>
              <a:t>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2023-09-14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7030" imgH="2874253" progId="Word.Document.8">
                  <p:embed/>
                </p:oleObj>
              </mc:Choice>
              <mc:Fallback>
                <p:oleObj name="Document" r:id="rId3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</a:t>
            </a:r>
            <a:r>
              <a:rPr lang="en-US" dirty="0" err="1"/>
              <a:t>TGbh</a:t>
            </a:r>
            <a:endParaRPr lang="en-US" dirty="0"/>
          </a:p>
          <a:p>
            <a:pPr algn="ctr" eaLnBrk="1" hangingPunct="1">
              <a:buFontTx/>
              <a:buNone/>
            </a:pPr>
            <a:r>
              <a:rPr lang="en-US" dirty="0"/>
              <a:t>“Randomized and Changing MAC addresses” (RCM)</a:t>
            </a:r>
          </a:p>
          <a:p>
            <a:pPr algn="ctr" eaLnBrk="1" hangingPunct="1">
              <a:buFontTx/>
              <a:buNone/>
            </a:pPr>
            <a:r>
              <a:rPr lang="en-US" dirty="0"/>
              <a:t>September 2023 Session (mixed-mode)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4953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11-23/1341r5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Comment resolution on D1.0 spreadsheet: </a:t>
            </a:r>
            <a:r>
              <a:rPr lang="en-US" dirty="0">
                <a:hlinkClick r:id="rId4"/>
              </a:rPr>
              <a:t>11-23/1152r20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Motions: </a:t>
            </a:r>
            <a:r>
              <a:rPr lang="en-US" dirty="0">
                <a:hlinkClick r:id="rId5"/>
              </a:rPr>
              <a:t>11-22/0651r25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Resolved 135 of 294 comments. All (159) remaining are assigned.  Identified 8 “topic areas” for comments.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Will jump ahead of 802.11be in amendment ordering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Still owe WBA a more detailed liaison response to their liaisons to us; will discuss on telecon (Oct 7) and in November: </a:t>
            </a:r>
            <a:r>
              <a:rPr lang="en-US" sz="2400" b="0" u="sng" dirty="0">
                <a:hlinkClick r:id="rId6"/>
              </a:rPr>
              <a:t>11-21/0703r0</a:t>
            </a:r>
            <a:r>
              <a:rPr lang="en-US" sz="2400" b="0" dirty="0"/>
              <a:t>, </a:t>
            </a:r>
            <a:r>
              <a:rPr lang="en-US" sz="2400" b="0" dirty="0">
                <a:hlinkClick r:id="rId7"/>
              </a:rPr>
              <a:t>11-21/1141r0</a:t>
            </a:r>
            <a:r>
              <a:rPr lang="en-US" sz="2400" b="0" dirty="0"/>
              <a:t>, </a:t>
            </a:r>
            <a:r>
              <a:rPr lang="en-US" sz="2400" b="0" dirty="0">
                <a:hlinkClick r:id="rId8"/>
              </a:rPr>
              <a:t>11-22/0668r0</a:t>
            </a:r>
            <a:r>
              <a:rPr lang="en-US" sz="2400" b="0" dirty="0"/>
              <a:t>, </a:t>
            </a:r>
            <a:r>
              <a:rPr lang="en-US" sz="2400" b="0" dirty="0">
                <a:hlinkClick r:id="rId9"/>
              </a:rPr>
              <a:t>11-22/0653r0</a:t>
            </a:r>
            <a:r>
              <a:rPr lang="en-US" sz="2400" b="0" dirty="0"/>
              <a:t> </a:t>
            </a:r>
          </a:p>
          <a:p>
            <a:pPr>
              <a:spcBef>
                <a:spcPts val="0"/>
              </a:spcBef>
            </a:pPr>
            <a:endParaRPr lang="en-US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770729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1657350" y="1371600"/>
            <a:ext cx="5829300" cy="457200"/>
          </a:xfrm>
        </p:spPr>
        <p:txBody>
          <a:bodyPr/>
          <a:lstStyle/>
          <a:p>
            <a:r>
              <a:rPr lang="en-US" dirty="0"/>
              <a:t>LB274 comment resolution status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07BF7F2-C53A-4C68-3D2B-840A42EF00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8640345"/>
              </p:ext>
            </p:extLst>
          </p:nvPr>
        </p:nvGraphicFramePr>
        <p:xfrm>
          <a:off x="685800" y="2343150"/>
          <a:ext cx="7771210" cy="3981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04288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4876800"/>
          </a:xfrm>
        </p:spPr>
        <p:txBody>
          <a:bodyPr/>
          <a:lstStyle/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PAR approved				</a:t>
            </a:r>
            <a:r>
              <a:rPr lang="en-US" altLang="zh-CN" sz="2400" dirty="0">
                <a:highlight>
                  <a:srgbClr val="00FF00"/>
                </a:highlight>
                <a:latin typeface="Times New Roman"/>
                <a:ea typeface="MS Gothic"/>
              </a:rPr>
              <a:t>Feb 2021</a:t>
            </a:r>
          </a:p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First TG meeting			</a:t>
            </a:r>
            <a:r>
              <a:rPr lang="en-US" altLang="zh-CN" sz="2400" dirty="0">
                <a:highlight>
                  <a:srgbClr val="00FF00"/>
                </a:highlight>
                <a:latin typeface="Times New Roman"/>
                <a:ea typeface="MS Gothic"/>
              </a:rPr>
              <a:t>Mar 2021</a:t>
            </a:r>
          </a:p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D0.2 CC					</a:t>
            </a:r>
            <a:r>
              <a:rPr lang="en-US" altLang="zh-CN" sz="2400" dirty="0">
                <a:highlight>
                  <a:srgbClr val="00FF00"/>
                </a:highlight>
                <a:latin typeface="Times New Roman"/>
                <a:ea typeface="MS Gothic"/>
                <a:sym typeface="Wingdings" panose="05000000000000000000" pitchFamily="2" charset="2"/>
              </a:rPr>
              <a:t>May 2022</a:t>
            </a:r>
            <a:endParaRPr lang="en-US" altLang="zh-CN" sz="2400" dirty="0">
              <a:latin typeface="Times New Roman"/>
              <a:ea typeface="MS Gothic"/>
            </a:endParaRPr>
          </a:p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Initial WG Letter Ballot (D1.0)		</a:t>
            </a:r>
            <a:r>
              <a:rPr lang="en-US" altLang="zh-CN" sz="2400" dirty="0">
                <a:highlight>
                  <a:srgbClr val="00FF00"/>
                </a:highlight>
                <a:latin typeface="Times New Roman"/>
                <a:ea typeface="MS Gothic"/>
              </a:rPr>
              <a:t>May 2023</a:t>
            </a:r>
          </a:p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Recirculation LB (D2.0)		Nov 2023</a:t>
            </a:r>
          </a:p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Initial SA Ballot (D3.0)			Mar 2024</a:t>
            </a:r>
          </a:p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Final 802.11 WG approval		Jul 2024</a:t>
            </a:r>
          </a:p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802 EC approval			Jul 2024</a:t>
            </a:r>
          </a:p>
          <a:p>
            <a:pPr lvl="1">
              <a:spcBef>
                <a:spcPts val="0"/>
              </a:spcBef>
              <a:defRPr/>
            </a:pPr>
            <a:r>
              <a:rPr lang="en-US" altLang="zh-CN" sz="2400" dirty="0" err="1">
                <a:latin typeface="Times New Roman"/>
                <a:ea typeface="MS Gothic"/>
              </a:rPr>
              <a:t>RevCom</a:t>
            </a:r>
            <a:r>
              <a:rPr lang="en-US" altLang="zh-CN" sz="2400" dirty="0">
                <a:latin typeface="Times New Roman"/>
                <a:ea typeface="MS Gothic"/>
              </a:rPr>
              <a:t> and SASB approval		Sep 2024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644291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701351" y="685800"/>
            <a:ext cx="7772400" cy="1066800"/>
          </a:xfrm>
        </p:spPr>
        <p:txBody>
          <a:bodyPr/>
          <a:lstStyle/>
          <a:p>
            <a:r>
              <a:rPr lang="en-US" sz="3600" dirty="0"/>
              <a:t>Teleconferences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399"/>
            <a:ext cx="7772400" cy="1981201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800" dirty="0"/>
              <a:t>Tuesdays at 9:30am ET, 2 hours: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800" b="1" dirty="0"/>
              <a:t>Sep 26, Oct 3, 10, </a:t>
            </a:r>
            <a:r>
              <a:rPr lang="en-US" sz="2800" b="1" dirty="0">
                <a:highlight>
                  <a:srgbClr val="FFFF00"/>
                </a:highlight>
              </a:rPr>
              <a:t>17?</a:t>
            </a:r>
            <a:r>
              <a:rPr lang="en-US" sz="2800" b="1" dirty="0"/>
              <a:t>, 24, 31</a:t>
            </a:r>
            <a:r>
              <a:rPr lang="en-US" sz="3600" b="1" dirty="0"/>
              <a:t>*</a:t>
            </a:r>
            <a:r>
              <a:rPr lang="en-US" sz="2800" b="1" dirty="0"/>
              <a:t>, Nov 7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800" dirty="0"/>
              <a:t>Oct 17, is TBC (WFA week)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800" dirty="0"/>
              <a:t>Oct 3 is </a:t>
            </a:r>
            <a:r>
              <a:rPr lang="en-US" sz="2800" dirty="0" err="1"/>
              <a:t>dediated</a:t>
            </a:r>
            <a:r>
              <a:rPr lang="en-US" sz="2800" dirty="0"/>
              <a:t> to WBA liaison response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800" dirty="0"/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000" dirty="0"/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buNone/>
            </a:pPr>
            <a:endParaRPr lang="en-US" sz="28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A56DEE3-4F27-40F2-868C-37E77A470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351" y="3505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/>
              <a:t>November plans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2F67E78-A60C-478A-A848-83B88C85A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267200"/>
            <a:ext cx="7772400" cy="167640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800" dirty="0"/>
              <a:t>4 slots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800" dirty="0"/>
              <a:t>Complete comment resolution on D1.0 Initial Letter Ballot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800" dirty="0"/>
              <a:t>Response to WBA liaisons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800" kern="0" dirty="0"/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800" kern="0" dirty="0"/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000" kern="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FontTx/>
              <a:buNone/>
            </a:pPr>
            <a:endParaRPr lang="en-US" sz="2800" kern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12782</TotalTime>
  <Words>335</Words>
  <Application>Microsoft Office PowerPoint</Application>
  <PresentationFormat>On-screen Show (4:3)</PresentationFormat>
  <Paragraphs>68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Times New Roman</vt:lpstr>
      <vt:lpstr>802-11-Submission</vt:lpstr>
      <vt:lpstr>Document</vt:lpstr>
      <vt:lpstr>TGbh Closing Report </vt:lpstr>
      <vt:lpstr>Abstract</vt:lpstr>
      <vt:lpstr>Work Completed</vt:lpstr>
      <vt:lpstr>LB274 comment resolution status</vt:lpstr>
      <vt:lpstr>Timeline</vt:lpstr>
      <vt:lpstr>Teleconferences</vt:lpstr>
    </vt:vector>
  </TitlesOfParts>
  <Company>Ruckus/CommScope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TGbh closing report</dc:title>
  <dc:creator>Mark Hamilton</dc:creator>
  <cp:lastModifiedBy>Hamilton, Mark</cp:lastModifiedBy>
  <cp:revision>396</cp:revision>
  <cp:lastPrinted>1998-02-10T13:28:06Z</cp:lastPrinted>
  <dcterms:created xsi:type="dcterms:W3CDTF">2009-07-15T16:38:20Z</dcterms:created>
  <dcterms:modified xsi:type="dcterms:W3CDTF">2023-09-14T18:42:24Z</dcterms:modified>
</cp:coreProperties>
</file>