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30" r:id="rId3"/>
    <p:sldId id="540" r:id="rId4"/>
    <p:sldId id="541" r:id="rId5"/>
    <p:sldId id="542" r:id="rId6"/>
    <p:sldId id="543" r:id="rId7"/>
    <p:sldId id="544" r:id="rId8"/>
    <p:sldId id="545" r:id="rId9"/>
    <p:sldId id="547" r:id="rId10"/>
    <p:sldId id="548" r:id="rId11"/>
    <p:sldId id="549" r:id="rId12"/>
    <p:sldId id="550" r:id="rId13"/>
    <p:sldId id="551" r:id="rId14"/>
    <p:sldId id="552" r:id="rId15"/>
    <p:sldId id="553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FFEE54-3E3E-2857-02D9-0E3BEA99D2EB}" name="Antonio de la Oliva" initials="AdlO" userId="S::aoliva@it.uc3m.es::62d8fd50-3ea9-438a-8635-fc3c8143fbd3" providerId="AD"/>
  <p188:author id="{558580E1-9F43-268A-EF8B-4CC5C47A8444}" name="Joseph Levy" initials="JL" userId="S::Joseph.Levy@InterDigital.com::3766db8f-7892-44ce-ae9b-8fce39950a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Levy" initials="JL" lastIdx="3" clrIdx="0">
    <p:extLst>
      <p:ext uri="{19B8F6BF-5375-455C-9EA6-DF929625EA0E}">
        <p15:presenceInfo xmlns:p15="http://schemas.microsoft.com/office/powerpoint/2012/main" userId="S::Joseph.Levy@InterDigital.com::3766db8f-7892-44ce-ae9b-8fce39950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9" autoAdjust="0"/>
    <p:restoredTop sz="96563" autoAdjust="0"/>
  </p:normalViewPr>
  <p:slideViewPr>
    <p:cSldViewPr>
      <p:cViewPr varScale="1">
        <p:scale>
          <a:sx n="128" d="100"/>
          <a:sy n="128" d="100"/>
        </p:scale>
        <p:origin x="984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38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802.11-21/0641r0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Stephen McCann,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802.11-21/0641r0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Stephen McCann, Huawei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802.11-21/0641r0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Stephen McCann, Huawei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802.11-21/0641r0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Stephen McCann, Huawei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62800" y="6476207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s-ES_tradnl" dirty="0" err="1"/>
              <a:t>July</a:t>
            </a:r>
            <a:r>
              <a:rPr lang="es-ES_tradnl" dirty="0"/>
              <a:t>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029458" y="6475413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802.11-23/1623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10363200" cy="16637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Supporting the case of rotating </a:t>
            </a:r>
            <a:r>
              <a:rPr lang="en-US" dirty="0" err="1"/>
              <a:t>ota</a:t>
            </a:r>
            <a:r>
              <a:rPr lang="en-US" dirty="0"/>
              <a:t> MAC Addresses in the non-MLD scenario</a:t>
            </a:r>
            <a:br>
              <a:rPr lang="en-US" dirty="0"/>
            </a:b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41623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2023-09-13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62800" y="6475414"/>
            <a:ext cx="4246027" cy="180975"/>
          </a:xfrm>
        </p:spPr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97C99AF-66F8-184B-9637-385A1F2B1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82195"/>
              </p:ext>
            </p:extLst>
          </p:nvPr>
        </p:nvGraphicFramePr>
        <p:xfrm>
          <a:off x="1191154" y="2433637"/>
          <a:ext cx="9629245" cy="184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5849">
                  <a:extLst>
                    <a:ext uri="{9D8B030D-6E8A-4147-A177-3AD203B41FA5}">
                      <a16:colId xmlns:a16="http://schemas.microsoft.com/office/drawing/2014/main" val="1836256446"/>
                    </a:ext>
                  </a:extLst>
                </a:gridCol>
                <a:gridCol w="1925849">
                  <a:extLst>
                    <a:ext uri="{9D8B030D-6E8A-4147-A177-3AD203B41FA5}">
                      <a16:colId xmlns:a16="http://schemas.microsoft.com/office/drawing/2014/main" val="3607725760"/>
                    </a:ext>
                  </a:extLst>
                </a:gridCol>
                <a:gridCol w="1925849">
                  <a:extLst>
                    <a:ext uri="{9D8B030D-6E8A-4147-A177-3AD203B41FA5}">
                      <a16:colId xmlns:a16="http://schemas.microsoft.com/office/drawing/2014/main" val="1379667329"/>
                    </a:ext>
                  </a:extLst>
                </a:gridCol>
                <a:gridCol w="1925849">
                  <a:extLst>
                    <a:ext uri="{9D8B030D-6E8A-4147-A177-3AD203B41FA5}">
                      <a16:colId xmlns:a16="http://schemas.microsoft.com/office/drawing/2014/main" val="2371602016"/>
                    </a:ext>
                  </a:extLst>
                </a:gridCol>
                <a:gridCol w="1925849">
                  <a:extLst>
                    <a:ext uri="{9D8B030D-6E8A-4147-A177-3AD203B41FA5}">
                      <a16:colId xmlns:a16="http://schemas.microsoft.com/office/drawing/2014/main" val="3140552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3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ES" sz="1400" dirty="0"/>
                        <a:t>A. </a:t>
                      </a:r>
                      <a:r>
                        <a:rPr lang="en-US" sz="1400" dirty="0"/>
                        <a:t>D</a:t>
                      </a:r>
                      <a:r>
                        <a:rPr lang="en-ES" sz="1400" dirty="0"/>
                        <a:t>e la Oliva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S" sz="1400" dirty="0"/>
                        <a:t>InterDigital, UC3M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S" sz="1400" dirty="0"/>
                        <a:t>Avda. </a:t>
                      </a:r>
                      <a:r>
                        <a:rPr lang="en-US" sz="1400" dirty="0"/>
                        <a:t>D</a:t>
                      </a:r>
                      <a:r>
                        <a:rPr lang="en-ES" sz="1400" dirty="0"/>
                        <a:t>e la Universidad 30, Leganes, Madrid,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S" sz="1400" dirty="0"/>
                        <a:t>+34 91 6248803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S" sz="1400" dirty="0"/>
                        <a:t>aoliva@it.uc3m.es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5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E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J. Levy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9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18034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F4EE-6A74-9BC1-8EF4-B7917264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Option 1 (from 1495-01)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89C1AD-F00C-1969-75A8-98AED784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Initial connection for a non-AP STA</a:t>
            </a:r>
          </a:p>
          <a:p>
            <a:pPr lvl="1"/>
            <a:r>
              <a:rPr lang="en-US" sz="1200" dirty="0"/>
              <a:t>Authentication frame exchange with STA MAC address 1 </a:t>
            </a:r>
            <a:r>
              <a:rPr lang="en-US" sz="1200" dirty="0">
                <a:solidFill>
                  <a:srgbClr val="FF0000"/>
                </a:solidFill>
              </a:rPr>
              <a:t>(STA MAC address 1 becomes DS MAC, we can protect this if needed)</a:t>
            </a:r>
            <a:endParaRPr lang="en-US" sz="1200" dirty="0"/>
          </a:p>
          <a:p>
            <a:pPr lvl="1"/>
            <a:r>
              <a:rPr lang="en-US" sz="1200" dirty="0"/>
              <a:t>Derive PTKSA using STA MAC address 1</a:t>
            </a:r>
            <a:r>
              <a:rPr lang="en-US" sz="1200" dirty="0">
                <a:solidFill>
                  <a:srgbClr val="FF0000"/>
                </a:solidFill>
              </a:rPr>
              <a:t> (ok)</a:t>
            </a:r>
          </a:p>
          <a:p>
            <a:pPr lvl="1"/>
            <a:r>
              <a:rPr lang="en-US" sz="1200" dirty="0"/>
              <a:t>Encrypt association request with DS MAC address 1 and encrypt association response </a:t>
            </a:r>
            <a:r>
              <a:rPr lang="en-US" sz="1200" dirty="0">
                <a:solidFill>
                  <a:srgbClr val="FF0000"/>
                </a:solidFill>
              </a:rPr>
              <a:t>(ok)</a:t>
            </a:r>
          </a:p>
          <a:p>
            <a:pPr lvl="1"/>
            <a:r>
              <a:rPr lang="en-US" sz="1200" dirty="0"/>
              <a:t>AAD Swap based on ??? -&gt; </a:t>
            </a:r>
            <a:r>
              <a:rPr lang="en-US" sz="1200" dirty="0">
                <a:solidFill>
                  <a:srgbClr val="FF0000"/>
                </a:solidFill>
              </a:rPr>
              <a:t>no need to modify the specification, use what is currently described</a:t>
            </a:r>
          </a:p>
          <a:p>
            <a:pPr lvl="1"/>
            <a:r>
              <a:rPr lang="en-US" sz="1200" dirty="0"/>
              <a:t>Change STA MAC address from 1 to X (questions on PTKSA still based on STA MAC address 1?) -&gt; </a:t>
            </a:r>
            <a:r>
              <a:rPr lang="en-US" sz="1200" dirty="0">
                <a:solidFill>
                  <a:srgbClr val="FF0000"/>
                </a:solidFill>
              </a:rPr>
              <a:t>yes, PTKSA based on DS MAC, everything works</a:t>
            </a:r>
          </a:p>
          <a:p>
            <a:pPr lvl="1"/>
            <a:r>
              <a:rPr lang="en-US" sz="1200" dirty="0"/>
              <a:t>…</a:t>
            </a:r>
          </a:p>
          <a:p>
            <a:pPr lvl="1"/>
            <a:r>
              <a:rPr lang="en-US" sz="1200" dirty="0"/>
              <a:t>Disassociation</a:t>
            </a:r>
          </a:p>
          <a:p>
            <a:r>
              <a:rPr lang="en-US" sz="1400" dirty="0"/>
              <a:t>Follow up connection for a non-AP STA </a:t>
            </a:r>
            <a:r>
              <a:rPr lang="en-US" sz="1400" dirty="0">
                <a:solidFill>
                  <a:srgbClr val="FF0000"/>
                </a:solidFill>
              </a:rPr>
              <a:t>(Exactly the same as before, nothing changes)</a:t>
            </a:r>
          </a:p>
          <a:p>
            <a:pPr lvl="1"/>
            <a:r>
              <a:rPr lang="en-US" sz="1200" dirty="0"/>
              <a:t>Authentication frame exchange with STA MAC address 2</a:t>
            </a:r>
          </a:p>
          <a:p>
            <a:pPr lvl="1"/>
            <a:r>
              <a:rPr lang="en-US" sz="1200" dirty="0"/>
              <a:t>Derive PTKSA using STA MAC address 2</a:t>
            </a:r>
          </a:p>
          <a:p>
            <a:pPr lvl="1"/>
            <a:r>
              <a:rPr lang="en-US" sz="1200" dirty="0"/>
              <a:t>Encrypt (re)association request with DS MAC address 1 and encrypt (re)association response</a:t>
            </a:r>
          </a:p>
          <a:p>
            <a:pPr lvl="1"/>
            <a:r>
              <a:rPr lang="en-US" sz="1200" dirty="0"/>
              <a:t>AAD Swap based on ???</a:t>
            </a:r>
          </a:p>
          <a:p>
            <a:pPr lvl="1"/>
            <a:r>
              <a:rPr lang="en-US" sz="1200" dirty="0"/>
              <a:t>Change STA MAC address from 2 to X (questions on PTKSA still based on STA MAC address 2?)</a:t>
            </a:r>
          </a:p>
          <a:p>
            <a:pPr lvl="1"/>
            <a:r>
              <a:rPr lang="en-US" sz="1200" dirty="0"/>
              <a:t>…</a:t>
            </a:r>
          </a:p>
          <a:p>
            <a:pPr lvl="1"/>
            <a:r>
              <a:rPr lang="en-US" sz="1200" dirty="0"/>
              <a:t>Disassociation</a:t>
            </a:r>
          </a:p>
          <a:p>
            <a:r>
              <a:rPr lang="en-US" sz="1400" dirty="0"/>
              <a:t>11bi STA MAC address change while associated needs to solve the questions above -&gt; </a:t>
            </a:r>
            <a:r>
              <a:rPr lang="en-US" sz="1400" dirty="0">
                <a:solidFill>
                  <a:srgbClr val="FF0000"/>
                </a:solidFill>
              </a:rPr>
              <a:t>Done</a:t>
            </a:r>
          </a:p>
          <a:p>
            <a:endParaRPr lang="en-E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2B548-4643-1A96-642B-40895C661B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44E07-76F3-FA17-60F0-645E388293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689D7-939E-FA1C-D48A-F587DCB48D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9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27E8-DB49-0729-B9C8-7C9AA140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3158-2EC2-6AE3-C35D-5FB32151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ES" dirty="0"/>
              <a:t>Option 2 considers the IEEE 802.11be defined CCMP encapsulation/decapsulation for MLD mechanism to be applied to non-MLD 11bi enabled STA supporting rotation of ota MAC Addresses</a:t>
            </a:r>
          </a:p>
          <a:p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2AB9B-4254-C01C-3F83-B6584463F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FAD6B-6E9C-4F70-E27C-71878235C6D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2534AA-483D-2038-E666-E113F97F737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89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6A60-8113-E7C9-4FCE-CD975627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Option 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6CBA1A-6755-C115-0A46-8FF6AEC4F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5" y="1751014"/>
            <a:ext cx="50800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2000" dirty="0"/>
              <a:t>The figure shows the Tx and Rx process for a non-MLD STA/AP.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2000" dirty="0"/>
              <a:t>Two new processing blocks have been added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ES" sz="1800" dirty="0"/>
              <a:t>EP Anonymization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ES" sz="1800" dirty="0"/>
              <a:t>EP De/Anonymization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2000" dirty="0"/>
              <a:t>Their function is to perform the change of otaMAC and related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sz="2000" dirty="0"/>
              <a:t>Differencing from Option 1, these blocks can be before or after CCMP encapsulation/decapsulation based on implementation needs.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ES" sz="1600" dirty="0"/>
              <a:t>CCMP processing is independent from the MAC addresses in the frame.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38830F-0DD5-05E0-0B1E-28204B6E7A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604B-6139-5278-A844-787267ADF2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C0A2E-199A-3C59-A9F3-7A386FE1B1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A0E913-3E9B-9469-26E8-676469B7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362898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5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1353-FE7B-5227-6DC2-19774741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790481"/>
            <a:ext cx="10361084" cy="1065213"/>
          </a:xfrm>
        </p:spPr>
        <p:txBody>
          <a:bodyPr/>
          <a:lstStyle/>
          <a:p>
            <a:r>
              <a:rPr lang="en-ES" dirty="0"/>
              <a:t>Option 2 </a:t>
            </a:r>
            <a:br>
              <a:rPr lang="en-ES" dirty="0"/>
            </a:br>
            <a:r>
              <a:rPr lang="en-ES" dirty="0"/>
              <a:t>Changes required to MLD CCMP to be applied in 11bi non-MLD STAs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04F643-2D9C-6FB5-7EDE-484DD5C5A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726242"/>
            <a:ext cx="5078413" cy="266367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D03A07-0667-7381-FDC1-B98D73DBF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4618" y="2725410"/>
            <a:ext cx="5080000" cy="266450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A4F7E-F817-90AB-92CC-F4B8CCFE1E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C1082-D01E-405B-F403-C96D5B79FC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EAF6D-924A-97D1-43F3-E747BBC9AB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17E61C-1093-F499-B546-79971377F43C}"/>
              </a:ext>
            </a:extLst>
          </p:cNvPr>
          <p:cNvCxnSpPr/>
          <p:nvPr/>
        </p:nvCxnSpPr>
        <p:spPr bwMode="auto">
          <a:xfrm>
            <a:off x="7125605" y="4363258"/>
            <a:ext cx="838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484BF6-2A4C-F644-1D35-49F45C29B1BC}"/>
              </a:ext>
            </a:extLst>
          </p:cNvPr>
          <p:cNvSpPr txBox="1"/>
          <p:nvPr/>
        </p:nvSpPr>
        <p:spPr>
          <a:xfrm>
            <a:off x="7094656" y="4078859"/>
            <a:ext cx="869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000" dirty="0">
                <a:solidFill>
                  <a:srgbClr val="FF0000"/>
                </a:solidFill>
              </a:rPr>
              <a:t>DS MAC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0ED241-C676-47AE-4E1D-D4944CC1032B}"/>
              </a:ext>
            </a:extLst>
          </p:cNvPr>
          <p:cNvCxnSpPr/>
          <p:nvPr/>
        </p:nvCxnSpPr>
        <p:spPr bwMode="auto">
          <a:xfrm>
            <a:off x="5638800" y="3962400"/>
            <a:ext cx="1066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80FA0A-61E1-2C9B-816C-FAC8F53B46ED}"/>
              </a:ext>
            </a:extLst>
          </p:cNvPr>
          <p:cNvSpPr txBox="1"/>
          <p:nvPr/>
        </p:nvSpPr>
        <p:spPr>
          <a:xfrm>
            <a:off x="838200" y="5678529"/>
            <a:ext cx="1013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>
                <a:solidFill>
                  <a:srgbClr val="FF0000"/>
                </a:solidFill>
              </a:rPr>
              <a:t>The CCMP encapsulation/decapsulation process is exactly the same as in 11be, same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482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F4EE-6A74-9BC1-8EF4-B7917264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Option 2 (from 1495-01)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89C1AD-F00C-1969-75A8-98AED784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Initial connection for a non-AP STA</a:t>
            </a:r>
          </a:p>
          <a:p>
            <a:pPr lvl="1"/>
            <a:r>
              <a:rPr lang="en-US" sz="1200" dirty="0"/>
              <a:t>Authentication frame exchange with STA MAC address 1 </a:t>
            </a:r>
            <a:r>
              <a:rPr lang="en-US" sz="1200" dirty="0">
                <a:solidFill>
                  <a:srgbClr val="FF0000"/>
                </a:solidFill>
              </a:rPr>
              <a:t>(STA MAC address 1 becomes DS MAC, we can protect this if needed)</a:t>
            </a:r>
            <a:endParaRPr lang="en-US" sz="1200" dirty="0"/>
          </a:p>
          <a:p>
            <a:pPr lvl="1"/>
            <a:r>
              <a:rPr lang="en-US" sz="1200" dirty="0"/>
              <a:t>Derive PTKSA using STA MAC address 1</a:t>
            </a:r>
            <a:r>
              <a:rPr lang="en-US" sz="1200" dirty="0">
                <a:solidFill>
                  <a:srgbClr val="FF0000"/>
                </a:solidFill>
              </a:rPr>
              <a:t> (ok)</a:t>
            </a:r>
          </a:p>
          <a:p>
            <a:pPr lvl="1"/>
            <a:r>
              <a:rPr lang="en-US" sz="1200" dirty="0"/>
              <a:t>Encrypt association request with DS MAC address 1 and encrypt association response </a:t>
            </a:r>
            <a:r>
              <a:rPr lang="en-US" sz="1200" dirty="0">
                <a:solidFill>
                  <a:srgbClr val="FF0000"/>
                </a:solidFill>
              </a:rPr>
              <a:t>(ok)</a:t>
            </a:r>
          </a:p>
          <a:p>
            <a:pPr lvl="1"/>
            <a:r>
              <a:rPr lang="en-US" sz="1200" dirty="0"/>
              <a:t>AAD Swap based on ??? -&gt; </a:t>
            </a:r>
            <a:r>
              <a:rPr lang="en-US" sz="1200" dirty="0">
                <a:solidFill>
                  <a:srgbClr val="FF0000"/>
                </a:solidFill>
              </a:rPr>
              <a:t>use the 11be MLD CCMP implementation, using the DS MAC instead of the MLD MAC Address in the same hardware</a:t>
            </a:r>
          </a:p>
          <a:p>
            <a:pPr lvl="1"/>
            <a:r>
              <a:rPr lang="en-US" sz="1200" dirty="0"/>
              <a:t>Change STA MAC address from 1 to X (questions on PTKSA still based on STA MAC address 1?) -&gt; </a:t>
            </a:r>
            <a:r>
              <a:rPr lang="en-US" sz="1200" dirty="0">
                <a:solidFill>
                  <a:srgbClr val="FF0000"/>
                </a:solidFill>
              </a:rPr>
              <a:t>yes, PTKSA based on DS MAC, everything works, anonymization and de-anonymization blocks are independent from the CCMP encapsulation/decapsulation</a:t>
            </a:r>
          </a:p>
          <a:p>
            <a:pPr lvl="1"/>
            <a:r>
              <a:rPr lang="en-US" sz="1200" dirty="0"/>
              <a:t>…</a:t>
            </a:r>
          </a:p>
          <a:p>
            <a:pPr lvl="1"/>
            <a:r>
              <a:rPr lang="en-US" sz="1200" dirty="0"/>
              <a:t>Disassociation</a:t>
            </a:r>
          </a:p>
          <a:p>
            <a:r>
              <a:rPr lang="en-US" sz="1400" dirty="0"/>
              <a:t>Follow up connection for a non-AP STA </a:t>
            </a:r>
            <a:r>
              <a:rPr lang="en-US" sz="1400" dirty="0">
                <a:solidFill>
                  <a:srgbClr val="FF0000"/>
                </a:solidFill>
              </a:rPr>
              <a:t>(Exactly the same as before, nothing changes)</a:t>
            </a:r>
          </a:p>
          <a:p>
            <a:pPr lvl="1"/>
            <a:r>
              <a:rPr lang="en-US" sz="1200" dirty="0"/>
              <a:t>Authentication frame exchange with STA MAC address 2</a:t>
            </a:r>
          </a:p>
          <a:p>
            <a:pPr lvl="1"/>
            <a:r>
              <a:rPr lang="en-US" sz="1200" dirty="0"/>
              <a:t>Derive PTKSA using STA MAC address 2</a:t>
            </a:r>
          </a:p>
          <a:p>
            <a:pPr lvl="1"/>
            <a:r>
              <a:rPr lang="en-US" sz="1200" dirty="0"/>
              <a:t>Encrypt (re)association request with DS MAC address 1 and encrypt (re)association response</a:t>
            </a:r>
          </a:p>
          <a:p>
            <a:pPr lvl="1"/>
            <a:r>
              <a:rPr lang="en-US" sz="1200" dirty="0"/>
              <a:t>AAD Swap based on ???</a:t>
            </a:r>
          </a:p>
          <a:p>
            <a:pPr lvl="1"/>
            <a:r>
              <a:rPr lang="en-US" sz="1200" dirty="0"/>
              <a:t>Change STA MAC address from 2 to X (questions on PTKSA still based on STA MAC address 2?)</a:t>
            </a:r>
          </a:p>
          <a:p>
            <a:pPr lvl="1"/>
            <a:r>
              <a:rPr lang="en-US" sz="1200" dirty="0"/>
              <a:t>…</a:t>
            </a:r>
          </a:p>
          <a:p>
            <a:pPr lvl="1"/>
            <a:r>
              <a:rPr lang="en-US" sz="1200" dirty="0"/>
              <a:t>Disassociation</a:t>
            </a:r>
          </a:p>
          <a:p>
            <a:r>
              <a:rPr lang="en-US" sz="1400" dirty="0"/>
              <a:t>11bi STA MAC address change while associated needs to solve the questions above -&gt; </a:t>
            </a:r>
            <a:r>
              <a:rPr lang="en-US" sz="1400" dirty="0">
                <a:solidFill>
                  <a:srgbClr val="FF0000"/>
                </a:solidFill>
              </a:rPr>
              <a:t>Done</a:t>
            </a:r>
          </a:p>
          <a:p>
            <a:endParaRPr lang="en-E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2B548-4643-1A96-642B-40895C661B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44E07-76F3-FA17-60F0-645E388293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689D7-939E-FA1C-D48A-F587DCB48D0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60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F416-A1E5-83BC-8B75-621A97CC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77947-D7FD-76BF-EC2C-FE7DCE2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ES" dirty="0"/>
              <a:t>Something we do need to consider is how to transport in a private way the DS MAC on association, can be done following approaches similar to IRM in bh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ES" dirty="0"/>
              <a:t>Some members claim Wifi 7 will only support MLD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ES" dirty="0"/>
              <a:t>IEEE 802.11 follows a toolbox approach, we provide technical tools to overcome problems and advance technology.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ES" dirty="0"/>
              <a:t>This issue is a matter of branding and from a different group, we should not shape our technical solutions based on this.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ES" dirty="0"/>
              <a:t>Option 1 may be implemented by software, so it may be provided to already existing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ES" dirty="0"/>
              <a:t>Reducing our scope to MLD highly underminds the objectives of this group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4CCD4-0B16-5E55-E5BF-6FE49FBFAB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4261D-6588-4B77-5E3B-FC3B296D571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2382D3-3B05-AB44-995B-656C294A55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8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1015"/>
            <a:ext cx="10361084" cy="4343400"/>
          </a:xfrm>
          <a:ln/>
        </p:spPr>
        <p:txBody>
          <a:bodyPr/>
          <a:lstStyle/>
          <a:p>
            <a:pPr marL="11113" indent="-11113"/>
            <a:r>
              <a:rPr lang="en-US" b="0" dirty="0"/>
              <a:t>This presentation focuses on the technical details of enabling rotating over the air (</a:t>
            </a:r>
            <a:r>
              <a:rPr lang="en-US" b="0" dirty="0" err="1"/>
              <a:t>ota</a:t>
            </a:r>
            <a:r>
              <a:rPr lang="en-US" b="0" dirty="0"/>
              <a:t>) MAC addresses for </a:t>
            </a:r>
            <a:r>
              <a:rPr lang="en-US" dirty="0"/>
              <a:t>non-MLD</a:t>
            </a:r>
            <a:r>
              <a:rPr lang="en-US" b="0" dirty="0"/>
              <a:t> scenarios</a:t>
            </a:r>
          </a:p>
          <a:p>
            <a:pPr marL="11113" indent="-11113"/>
            <a:endParaRPr lang="en-US" b="0" dirty="0"/>
          </a:p>
          <a:p>
            <a:pPr marL="11113" indent="-11113"/>
            <a:r>
              <a:rPr lang="en-US" b="0" dirty="0"/>
              <a:t>The assumption is that an STA supporting rotation of </a:t>
            </a:r>
            <a:r>
              <a:rPr lang="en-US" b="0" dirty="0" err="1"/>
              <a:t>ota</a:t>
            </a:r>
            <a:r>
              <a:rPr lang="en-US" b="0" dirty="0"/>
              <a:t> MAC addresses associates to an AP supporting rotation of </a:t>
            </a:r>
            <a:r>
              <a:rPr lang="en-US" b="0" dirty="0" err="1"/>
              <a:t>ota</a:t>
            </a:r>
            <a:r>
              <a:rPr lang="en-US" b="0" dirty="0"/>
              <a:t> MAC addresses, operating both in a non-MLD fashion.</a:t>
            </a:r>
            <a:endParaRPr lang="en-US" dirty="0"/>
          </a:p>
          <a:p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9BB1CA-BFE8-4BF6-AD2A-29C8B06441B8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62800" y="6475414"/>
            <a:ext cx="4246027" cy="180975"/>
          </a:xfrm>
        </p:spPr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3FC8-3410-C507-60D5-C275E777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Antecedents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324B8-1EF0-B743-A9F2-E60F9A96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ES" dirty="0"/>
              <a:t>There has been numerous discussion in the past about this topic.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ES" dirty="0"/>
              <a:t>I have presented two different solutions tackling CCMP encapsulation and decapsulation for the non-MLD case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ES" dirty="0"/>
              <a:t>Option 1: simply use a key for CCMP encapsulation that is binded to the DS MAC.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ES" dirty="0"/>
              <a:t>Option 2: implement for non-MLD STAs and A</a:t>
            </a:r>
            <a:r>
              <a:rPr lang="en-GB" dirty="0"/>
              <a:t>Ps </a:t>
            </a:r>
            <a:r>
              <a:rPr lang="en-GB" b="1" dirty="0"/>
              <a:t>exactly</a:t>
            </a:r>
            <a:r>
              <a:rPr lang="en-GB" dirty="0"/>
              <a:t> the same CCMP encapsulation/decapsulation mechanism as in MLD </a:t>
            </a:r>
            <a:r>
              <a:rPr lang="en-GB" b="1" dirty="0"/>
              <a:t>BUT</a:t>
            </a:r>
            <a:r>
              <a:rPr lang="en-GB" dirty="0"/>
              <a:t> using DS MAC instead of MLD MAC.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Both are feasible mechanisms which do not entail complex implementations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Rotating </a:t>
            </a:r>
            <a:r>
              <a:rPr lang="en-GB" dirty="0" err="1"/>
              <a:t>ota</a:t>
            </a:r>
            <a:r>
              <a:rPr lang="en-GB" dirty="0"/>
              <a:t> MAC addresses for the non-MLD STA and AP is doable! And not complex in terms of CCMP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More changes than CCMP are needed for </a:t>
            </a:r>
            <a:r>
              <a:rPr lang="en-GB" b="1" dirty="0"/>
              <a:t>both</a:t>
            </a:r>
            <a:r>
              <a:rPr lang="en-GB" dirty="0"/>
              <a:t> MLD and non-MLD cases</a:t>
            </a:r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EA8DD-D266-4465-35BA-B969B3F1F3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23FC6-3A29-0626-601E-985AC0172D4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000F5E-22A0-34AE-8034-7F386BBB42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9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6A60-8113-E7C9-4FCE-CD975627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Option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6CBA1A-6755-C115-0A46-8FF6AEC4F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5" y="1751014"/>
            <a:ext cx="50800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The figure shows the Tx and Rx process for a non-MLD STA/AP.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Two new processing blocks have been added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ES" dirty="0"/>
              <a:t>EP Anonymization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ES" dirty="0"/>
              <a:t>EP De/Anonymization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Their function is to perform the change of otaMAC and related parameters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38830F-0DD5-05E0-0B1E-28204B6E7A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604B-6139-5278-A844-787267ADF2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C0A2E-199A-3C59-A9F3-7A386FE1B1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A0E913-3E9B-9469-26E8-676469B7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362898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9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6A60-8113-E7C9-4FCE-CD975627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Option 1 (Tx)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6CBA1A-6755-C115-0A46-8FF6AEC4F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5" y="1751014"/>
            <a:ext cx="50800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On Tx, Option 1 process frames in a standard way up to the EP anonymization block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This block changes the MPDU DS MACs to otaMACs and other related parameters to the anonymized ones (otaMAC) before the CCMP block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38830F-0DD5-05E0-0B1E-28204B6E7A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604B-6139-5278-A844-787267ADF2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C0A2E-199A-3C59-A9F3-7A386FE1B1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8C419C-3E69-5F57-2047-AB2265520C0E}"/>
              </a:ext>
            </a:extLst>
          </p:cNvPr>
          <p:cNvCxnSpPr/>
          <p:nvPr/>
        </p:nvCxnSpPr>
        <p:spPr bwMode="auto">
          <a:xfrm>
            <a:off x="1826960" y="28194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F907FC-C901-3935-3926-568B30805EE6}"/>
              </a:ext>
            </a:extLst>
          </p:cNvPr>
          <p:cNvSpPr txBox="1"/>
          <p:nvPr/>
        </p:nvSpPr>
        <p:spPr>
          <a:xfrm>
            <a:off x="609600" y="2010804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dirty="0">
                <a:solidFill>
                  <a:srgbClr val="FF0000"/>
                </a:solidFill>
              </a:rPr>
              <a:t>Before Anonymization</a:t>
            </a:r>
          </a:p>
          <a:p>
            <a:r>
              <a:rPr lang="en-ES" sz="1400" dirty="0">
                <a:solidFill>
                  <a:srgbClr val="FF0000"/>
                </a:solidFill>
              </a:rPr>
              <a:t>Frame uses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A1=DS MAC1,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A2=DS MAC2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C633C-0964-202F-EE9F-96A83ADB490B}"/>
              </a:ext>
            </a:extLst>
          </p:cNvPr>
          <p:cNvSpPr txBox="1"/>
          <p:nvPr/>
        </p:nvSpPr>
        <p:spPr>
          <a:xfrm>
            <a:off x="609600" y="3429000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dirty="0">
                <a:solidFill>
                  <a:srgbClr val="FF0000"/>
                </a:solidFill>
              </a:rPr>
              <a:t>After Anonymization</a:t>
            </a:r>
          </a:p>
          <a:p>
            <a:r>
              <a:rPr lang="en-ES" sz="1400" dirty="0">
                <a:solidFill>
                  <a:srgbClr val="FF0000"/>
                </a:solidFill>
              </a:rPr>
              <a:t>Before CCMP</a:t>
            </a:r>
          </a:p>
          <a:p>
            <a:r>
              <a:rPr lang="en-ES" sz="1400" dirty="0">
                <a:solidFill>
                  <a:srgbClr val="FF0000"/>
                </a:solidFill>
              </a:rPr>
              <a:t>Frame uses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A1=otaMAC1,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A2=otaMAC2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0525D20-578A-CB6E-9872-4DDFE893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11" y="1600200"/>
            <a:ext cx="362898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8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6A60-8113-E7C9-4FCE-CD975627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Option 1 (Tx)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6CBA1A-6755-C115-0A46-8FF6AEC4F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5" y="1751014"/>
            <a:ext cx="50800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Anonymized frame reaches CCMP encapsulation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The frame uses otaMAC addresses instead of original DS MAC addresses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The CCMP encapsulation processes the frame as in current specification, but it uses a TK associated to the DSMAC (not indexed by A1)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38830F-0DD5-05E0-0B1E-28204B6E7A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604B-6139-5278-A844-787267ADF2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C0A2E-199A-3C59-A9F3-7A386FE1B1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40D184-280C-A49C-7DEF-A178C59C7DD2}"/>
              </a:ext>
            </a:extLst>
          </p:cNvPr>
          <p:cNvCxnSpPr/>
          <p:nvPr/>
        </p:nvCxnSpPr>
        <p:spPr bwMode="auto">
          <a:xfrm>
            <a:off x="1826960" y="28194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D2362A-2661-7D42-60FD-30163F41F293}"/>
              </a:ext>
            </a:extLst>
          </p:cNvPr>
          <p:cNvSpPr txBox="1"/>
          <p:nvPr/>
        </p:nvSpPr>
        <p:spPr>
          <a:xfrm>
            <a:off x="609600" y="2010804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dirty="0">
                <a:solidFill>
                  <a:srgbClr val="FF0000"/>
                </a:solidFill>
              </a:rPr>
              <a:t>Before Anonymization</a:t>
            </a:r>
          </a:p>
          <a:p>
            <a:r>
              <a:rPr lang="en-ES" sz="1400" dirty="0">
                <a:solidFill>
                  <a:srgbClr val="FF0000"/>
                </a:solidFill>
              </a:rPr>
              <a:t>Frame uses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A1=DS MAC1,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A2=DS MAC2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191D05-4C4F-7282-B1F8-71B6E061F84D}"/>
              </a:ext>
            </a:extLst>
          </p:cNvPr>
          <p:cNvSpPr txBox="1"/>
          <p:nvPr/>
        </p:nvSpPr>
        <p:spPr>
          <a:xfrm>
            <a:off x="609600" y="3429000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dirty="0">
                <a:solidFill>
                  <a:srgbClr val="FF0000"/>
                </a:solidFill>
              </a:rPr>
              <a:t>After Anonymization</a:t>
            </a:r>
          </a:p>
          <a:p>
            <a:r>
              <a:rPr lang="en-ES" sz="1400" dirty="0">
                <a:solidFill>
                  <a:srgbClr val="FF0000"/>
                </a:solidFill>
              </a:rPr>
              <a:t>Before CCMP</a:t>
            </a:r>
          </a:p>
          <a:p>
            <a:r>
              <a:rPr lang="en-ES" sz="1400" dirty="0">
                <a:solidFill>
                  <a:srgbClr val="FF0000"/>
                </a:solidFill>
              </a:rPr>
              <a:t>Frame uses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A1=otaMAC1,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A2=otaMAC2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7F8D14E-62D3-5EFB-4DEF-6539A663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11" y="1600200"/>
            <a:ext cx="362898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5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6A60-8113-E7C9-4FCE-CD975627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Option 1 (Tx)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6CBA1A-6755-C115-0A46-8FF6AEC4F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5" y="1751014"/>
            <a:ext cx="50800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Anonymized frame reaches CCMP encapsulation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The frame uses otaMAC addresses instead of original DS MAC addresses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The CCMP encapsulation processes the frame as in current specification, but it uses a TK associated to the DSMAC (not indexed by A1)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38830F-0DD5-05E0-0B1E-28204B6E7A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604B-6139-5278-A844-787267ADF2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C0A2E-199A-3C59-A9F3-7A386FE1B1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0CB606-19B1-23E4-F049-1E2E2F56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33500"/>
            <a:ext cx="4394200" cy="2019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609DC4-DE8B-C8D1-13D7-B37985FE6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038600"/>
            <a:ext cx="4394200" cy="20193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425F91-8115-9541-48C7-39A65A7B469F}"/>
              </a:ext>
            </a:extLst>
          </p:cNvPr>
          <p:cNvCxnSpPr/>
          <p:nvPr/>
        </p:nvCxnSpPr>
        <p:spPr bwMode="auto">
          <a:xfrm>
            <a:off x="3276600" y="3276600"/>
            <a:ext cx="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1D102C-79F4-2BB4-F5E4-50A5C166027A}"/>
              </a:ext>
            </a:extLst>
          </p:cNvPr>
          <p:cNvSpPr txBox="1"/>
          <p:nvPr/>
        </p:nvSpPr>
        <p:spPr>
          <a:xfrm>
            <a:off x="305858" y="3415725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600" dirty="0">
                <a:solidFill>
                  <a:srgbClr val="FF0000"/>
                </a:solidFill>
              </a:rPr>
              <a:t>TK must be associated to the DSMAC (PMKSA)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D9F165-8308-4A0C-8D74-2BB8C9DBB3DA}"/>
              </a:ext>
            </a:extLst>
          </p:cNvPr>
          <p:cNvCxnSpPr>
            <a:cxnSpLocks/>
          </p:cNvCxnSpPr>
          <p:nvPr/>
        </p:nvCxnSpPr>
        <p:spPr bwMode="auto">
          <a:xfrm>
            <a:off x="762000" y="3962400"/>
            <a:ext cx="5334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3716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6A60-8113-E7C9-4FCE-CD975627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Option 1 (Rx)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6CBA1A-6755-C115-0A46-8FF6AEC4F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5" y="1514236"/>
            <a:ext cx="50800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On Rx, Anonymized frame reaches CCMP encapsulation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The frame uses otaMAC addresses instead of original DS MAC addresses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The CCMP de-capsulation processes the frame as in current specification, but it uses a TK associated to the DSMAC (not indexed by A1)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38830F-0DD5-05E0-0B1E-28204B6E7A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604B-6139-5278-A844-787267ADF2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C0A2E-199A-3C59-A9F3-7A386FE1B1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40D184-280C-A49C-7DEF-A178C59C7DD2}"/>
              </a:ext>
            </a:extLst>
          </p:cNvPr>
          <p:cNvCxnSpPr>
            <a:cxnSpLocks/>
          </p:cNvCxnSpPr>
          <p:nvPr/>
        </p:nvCxnSpPr>
        <p:spPr bwMode="auto">
          <a:xfrm flipV="1">
            <a:off x="4953000" y="2706645"/>
            <a:ext cx="0" cy="4175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D2362A-2661-7D42-60FD-30163F41F293}"/>
              </a:ext>
            </a:extLst>
          </p:cNvPr>
          <p:cNvSpPr txBox="1"/>
          <p:nvPr/>
        </p:nvSpPr>
        <p:spPr>
          <a:xfrm>
            <a:off x="4419601" y="180011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dirty="0">
                <a:solidFill>
                  <a:srgbClr val="FF0000"/>
                </a:solidFill>
              </a:rPr>
              <a:t>After De-anonymization</a:t>
            </a:r>
          </a:p>
          <a:p>
            <a:r>
              <a:rPr lang="en-ES" sz="1400" dirty="0">
                <a:solidFill>
                  <a:srgbClr val="FF0000"/>
                </a:solidFill>
              </a:rPr>
              <a:t>Frame uses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A1=DS MAC1,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A2=DS MAC2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191D05-4C4F-7282-B1F8-71B6E061F84D}"/>
              </a:ext>
            </a:extLst>
          </p:cNvPr>
          <p:cNvSpPr txBox="1"/>
          <p:nvPr/>
        </p:nvSpPr>
        <p:spPr>
          <a:xfrm>
            <a:off x="4419601" y="4179294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dirty="0">
                <a:solidFill>
                  <a:srgbClr val="FF0000"/>
                </a:solidFill>
              </a:rPr>
              <a:t>Before CCMP</a:t>
            </a:r>
          </a:p>
          <a:p>
            <a:r>
              <a:rPr lang="en-ES" sz="1400" dirty="0">
                <a:solidFill>
                  <a:srgbClr val="FF0000"/>
                </a:solidFill>
              </a:rPr>
              <a:t>Frame uses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A1=otaMAC1,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A2=otaMAC2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7F8D14E-62D3-5EFB-4DEF-6539A663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6945"/>
            <a:ext cx="362898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A693E8-5916-E7B1-38E2-67D2BAFDF11E}"/>
              </a:ext>
            </a:extLst>
          </p:cNvPr>
          <p:cNvSpPr txBox="1"/>
          <p:nvPr/>
        </p:nvSpPr>
        <p:spPr>
          <a:xfrm>
            <a:off x="4419601" y="3069836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dirty="0">
                <a:solidFill>
                  <a:srgbClr val="FF0000"/>
                </a:solidFill>
              </a:rPr>
              <a:t>After CCMP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Frame uses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A1=otaMAC1, </a:t>
            </a:r>
          </a:p>
          <a:p>
            <a:r>
              <a:rPr lang="en-ES" sz="1400" dirty="0">
                <a:solidFill>
                  <a:srgbClr val="FF0000"/>
                </a:solidFill>
              </a:rPr>
              <a:t>A2=otaMAC2</a:t>
            </a:r>
          </a:p>
        </p:txBody>
      </p:sp>
    </p:spTree>
    <p:extLst>
      <p:ext uri="{BB962C8B-B14F-4D97-AF65-F5344CB8AC3E}">
        <p14:creationId xmlns:p14="http://schemas.microsoft.com/office/powerpoint/2010/main" val="103850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6A60-8113-E7C9-4FCE-CD975627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Option 1 (Rx)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6CBA1A-6755-C115-0A46-8FF6AEC4F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5" y="1447800"/>
            <a:ext cx="50800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On Rx, Anonymized frame reaches CCMP encapsulation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The frame uses otaMAC addresses instead of original DS MAC addresses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S" dirty="0"/>
              <a:t>The CCMP de-capsulation processes the frame as in current specification, but it uses a TK associated to the DSMAC (not indexed by A1)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38830F-0DD5-05E0-0B1E-28204B6E7A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_tradnl"/>
              <a:t>March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604B-6139-5278-A844-787267ADF2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de la Oliva, InterDigital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C0A2E-199A-3C59-A9F3-7A386FE1B1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425F91-8115-9541-48C7-39A65A7B469F}"/>
              </a:ext>
            </a:extLst>
          </p:cNvPr>
          <p:cNvCxnSpPr/>
          <p:nvPr/>
        </p:nvCxnSpPr>
        <p:spPr bwMode="auto">
          <a:xfrm>
            <a:off x="3276600" y="3276600"/>
            <a:ext cx="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1D102C-79F4-2BB4-F5E4-50A5C166027A}"/>
              </a:ext>
            </a:extLst>
          </p:cNvPr>
          <p:cNvSpPr txBox="1"/>
          <p:nvPr/>
        </p:nvSpPr>
        <p:spPr>
          <a:xfrm>
            <a:off x="305858" y="3415725"/>
            <a:ext cx="264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600" dirty="0">
                <a:solidFill>
                  <a:srgbClr val="FF0000"/>
                </a:solidFill>
              </a:rPr>
              <a:t>Key must be associated to the DSMAC (PMKSA)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D9F165-8308-4A0C-8D74-2BB8C9DBB3DA}"/>
              </a:ext>
            </a:extLst>
          </p:cNvPr>
          <p:cNvCxnSpPr>
            <a:cxnSpLocks/>
          </p:cNvCxnSpPr>
          <p:nvPr/>
        </p:nvCxnSpPr>
        <p:spPr bwMode="auto">
          <a:xfrm>
            <a:off x="762000" y="3962400"/>
            <a:ext cx="5334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258B811-0DF1-6D15-53E0-9B9E42CAD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73187"/>
            <a:ext cx="4138933" cy="1722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771BC1-B6B6-E996-A8F6-E3F697641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33" y="4112200"/>
            <a:ext cx="4138933" cy="17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8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1-0641-00-00bi-proposed-issues" id="{0F765D26-388A-C245-AA80-CDF3E57C5ACC}" vid="{D3DDFE51-EB1F-0247-8E73-E9C9C365420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1489</Words>
  <Application>Microsoft Macintosh PowerPoint</Application>
  <PresentationFormat>Widescreen</PresentationFormat>
  <Paragraphs>194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Office Theme</vt:lpstr>
      <vt:lpstr>Supporting the case of rotating ota MAC Addresses in the non-MLD scenario </vt:lpstr>
      <vt:lpstr>Abstract</vt:lpstr>
      <vt:lpstr>Antecedents</vt:lpstr>
      <vt:lpstr>Option 1</vt:lpstr>
      <vt:lpstr>Option 1 (Tx)</vt:lpstr>
      <vt:lpstr>Option 1 (Tx)</vt:lpstr>
      <vt:lpstr>Option 1 (Tx)</vt:lpstr>
      <vt:lpstr>Option 1 (Rx)</vt:lpstr>
      <vt:lpstr>Option 1 (Rx)</vt:lpstr>
      <vt:lpstr>Option 1 (from 1495-01)</vt:lpstr>
      <vt:lpstr>Option 2</vt:lpstr>
      <vt:lpstr>Option 2</vt:lpstr>
      <vt:lpstr>Option 2  Changes required to MLD CCMP to be applied in 11bi non-MLD STAs</vt:lpstr>
      <vt:lpstr>Option 2 (from 1495-01)</vt:lpstr>
      <vt:lpstr>Other considerations</vt:lpstr>
    </vt:vector>
  </TitlesOfParts>
  <Company>Huawei Technologies Co.,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Issues</dc:title>
  <dc:creator>Stephen McCan</dc:creator>
  <cp:keywords>11-21-641r0</cp:keywords>
  <cp:lastModifiedBy>Antonio de la Oliva</cp:lastModifiedBy>
  <cp:revision>857</cp:revision>
  <cp:lastPrinted>1601-01-01T00:00:00Z</cp:lastPrinted>
  <dcterms:created xsi:type="dcterms:W3CDTF">2018-05-10T16:45:22Z</dcterms:created>
  <dcterms:modified xsi:type="dcterms:W3CDTF">2023-09-13T20:08:56Z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5026e841-fe76-4a06-a762-5d3aa4a6033b</vt:lpwstr>
  </property>
  <property fmtid="{D5CDD505-2E9C-101B-9397-08002B2CF9AE}" pid="3" name="CTP_TimeStamp">
    <vt:lpwstr>2020-01-17 18:33:44Z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