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69" r:id="rId4"/>
    <p:sldId id="267" r:id="rId5"/>
    <p:sldId id="270" r:id="rId6"/>
    <p:sldId id="271" r:id="rId7"/>
    <p:sldId id="268" r:id="rId8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9452AC5-F3F5-02A1-6CCC-58B16225A901}" name="주성 문" initials="주문" userId="202646a90de89a20" providerId="Windows Live"/>
  <p188:author id="{396AEEE6-623A-3D05-685E-851438B14508}" name="김용호" initials="김" userId="S::ronnykim@office.ut.ac.kr::a97274c0-04a6-4462-84d2-77f6f8cdc307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1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712" autoAdjust="0"/>
    <p:restoredTop sz="95782" autoAdjust="0"/>
  </p:normalViewPr>
  <p:slideViewPr>
    <p:cSldViewPr>
      <p:cViewPr varScale="1">
        <p:scale>
          <a:sx n="122" d="100"/>
          <a:sy n="122" d="100"/>
        </p:scale>
        <p:origin x="2408" y="20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8/10/relationships/authors" Target="author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9/11/23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7123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err="1"/>
              <a:t>Juseong</a:t>
            </a:r>
            <a:r>
              <a:rPr lang="en-GB" dirty="0"/>
              <a:t> Moon, KNUT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802.11-23/1594r0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latinLnBrk="0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Operating Link Mismatch in EMLSR AP Operation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12342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</a:t>
            </a:r>
            <a:r>
              <a:rPr lang="en-GB" sz="2000"/>
              <a:t>:</a:t>
            </a:r>
            <a:r>
              <a:rPr lang="en-GB" sz="2000" b="0"/>
              <a:t> 2023-09-11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err="1"/>
              <a:t>Juseong</a:t>
            </a:r>
            <a:r>
              <a:rPr lang="en-GB" dirty="0"/>
              <a:t> Moon, KNUT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7781173"/>
              </p:ext>
            </p:extLst>
          </p:nvPr>
        </p:nvGraphicFramePr>
        <p:xfrm>
          <a:off x="506413" y="3159596"/>
          <a:ext cx="8085137" cy="293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문서" r:id="rId3" imgW="8255000" imgH="2997200" progId="Word.Document.8">
                  <p:embed/>
                </p:oleObj>
              </mc:Choice>
              <mc:Fallback>
                <p:oleObj name="문서" r:id="rId3" imgW="8255000" imgH="29972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6413" y="3159596"/>
                        <a:ext cx="8085137" cy="293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328267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5A80BB-B7EF-5E43-EEC7-28C2F20DFFFD}"/>
              </a:ext>
            </a:extLst>
          </p:cNvPr>
          <p:cNvSpPr txBox="1"/>
          <p:nvPr/>
        </p:nvSpPr>
        <p:spPr>
          <a:xfrm>
            <a:off x="9566031" y="2347546"/>
            <a:ext cx="1847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ko-KR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484784"/>
            <a:ext cx="7772400" cy="4611216"/>
          </a:xfrm>
          <a:ln/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EMLSR AP MLD operation was discussed in UHR SG [1, 2]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dirty="0">
                <a:solidFill>
                  <a:schemeClr val="tx1"/>
                </a:solidFill>
              </a:rPr>
              <a:t>An AP MLD basically operates in a primary link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>
                <a:solidFill>
                  <a:schemeClr val="tx1"/>
                </a:solidFill>
              </a:rPr>
              <a:t>When the AP MLD detects OBSS transmission, it operates in a secondary link.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However, the discussed EMLSR AP operation needs further discussion especially when non-AP MLD’s and EMLSR AP MLD’s channel states are different.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Because of the difference of channel state between non-AP MLD and EMLSR AP MLD, non-AP MLD’s EDCA operation may not </a:t>
            </a:r>
            <a:r>
              <a:rPr lang="en-US" dirty="0"/>
              <a:t>be</a:t>
            </a:r>
            <a:r>
              <a:rPr lang="ko-KR" altLang="en-US" dirty="0"/>
              <a:t> </a:t>
            </a:r>
            <a:r>
              <a:rPr lang="en-GB" dirty="0"/>
              <a:t>properly performed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 this contribution, a multi-link channel access method for EMLSR AP</a:t>
            </a:r>
            <a:r>
              <a:rPr lang="en-US" dirty="0"/>
              <a:t> MLD</a:t>
            </a:r>
            <a:r>
              <a:rPr lang="en-GB" dirty="0"/>
              <a:t> operation is discussed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48965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Issue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179512" y="1067538"/>
            <a:ext cx="8784976" cy="2232248"/>
          </a:xfrm>
          <a:ln/>
        </p:spPr>
        <p:txBody>
          <a:bodyPr/>
          <a:lstStyle/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800" dirty="0"/>
              <a:t>There might be a channel detection mismatch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1400" dirty="0"/>
              <a:t>For example, the EMLSR AP MLD may detect interference on link 1, whereas the non-AP MLD may not detect interference on link 1.</a:t>
            </a:r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When the non-AP MLD transmits a frame to the AP MLD on link 1, the non-AP MLD cannot receive response from the AP MLD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400" dirty="0"/>
              <a:t>The non-AP MLD cannot use non-primary link even though non-primary link is idle from the non-AP MLD point of view. </a:t>
            </a:r>
          </a:p>
          <a:p>
            <a:pPr lvl="1"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altLang="ko-KR" sz="1400" dirty="0"/>
              <a:t>The non-AP MLD may try transmission repeatedly and it unnecessarily increases EDCA parameters due to transmission failure. </a:t>
            </a:r>
            <a:endParaRPr lang="en-GB" sz="1400" dirty="0"/>
          </a:p>
          <a:p>
            <a:pPr latinLnBrk="0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1800" dirty="0"/>
              <a:t>Non-primary channel operation for EMLSR AP is discussed in this contribution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altLang="ko-Kore-KR" dirty="0" err="1"/>
              <a:t>Juseong</a:t>
            </a:r>
            <a:r>
              <a:rPr lang="en-GB" altLang="ko-Kore-KR" dirty="0"/>
              <a:t> Moon, KNUT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pic>
        <p:nvPicPr>
          <p:cNvPr id="2" name="그림 1">
            <a:extLst>
              <a:ext uri="{FF2B5EF4-FFF2-40B4-BE49-F238E27FC236}">
                <a16:creationId xmlns:a16="http://schemas.microsoft.com/office/drawing/2014/main" id="{ECDD691E-B3BF-1F2A-799B-E1662CE0DAB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0894" y="3916101"/>
            <a:ext cx="4703955" cy="25412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22254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6CD7B9-48FD-998D-6305-3FD557205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613792"/>
            <a:ext cx="8277101" cy="1065213"/>
          </a:xfrm>
        </p:spPr>
        <p:txBody>
          <a:bodyPr/>
          <a:lstStyle/>
          <a:p>
            <a:r>
              <a:rPr kumimoji="1" lang="en-US" altLang="ko-KR" dirty="0"/>
              <a:t>Synchronized Multi-Link RTS Transmission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E17AC8-FB02-EB05-F981-DA4D34CF7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84784"/>
            <a:ext cx="7770813" cy="150789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/>
              <a:t>In case of a MLMR non-AP MLD, the non-AP MLD may transmit RTS frames simultaneously in both primary link and non-primary link to the EMLSR AP MLD.</a:t>
            </a:r>
            <a:endParaRPr kumimoji="1" lang="en-US" altLang="ko-KR" sz="1600" dirty="0"/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sz="2000" dirty="0">
                <a:latin typeface="Times New Roman"/>
                <a:ea typeface="MS Gothic"/>
              </a:rPr>
              <a:t>U</a:t>
            </a:r>
            <a:r>
              <a:rPr kumimoji="1" lang="en-US" altLang="ko-K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nnecessary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retransmission can be avoided in the link 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sz="16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Successful reception of CTS </a:t>
            </a:r>
            <a:r>
              <a:rPr kumimoji="1" lang="en-US" altLang="ko-KR" sz="1600" b="1" dirty="0">
                <a:latin typeface="Times New Roman"/>
                <a:ea typeface="MS Gothic"/>
                <a:cs typeface="+mn-cs"/>
              </a:rPr>
              <a:t>in the non-primary link can be regarded as a success for the transmission attempt both in the primary link and the non-primary link.</a:t>
            </a:r>
            <a:endParaRPr kumimoji="1" lang="ko-KR" alt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+mn-cs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9ED909D-822B-D186-5F65-E821AED35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A9806A-B90A-5B0D-2637-65AB672309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2A551D6-B699-7CE0-7F33-77088EE03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2FCBB75D-7DC8-C87D-CD62-23DE48FC2B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79712" y="3621442"/>
            <a:ext cx="5219786" cy="27598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44989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6CD7B9-48FD-998D-6305-3FD557205A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34071"/>
            <a:ext cx="7770813" cy="1065213"/>
          </a:xfrm>
        </p:spPr>
        <p:txBody>
          <a:bodyPr/>
          <a:lstStyle/>
          <a:p>
            <a:r>
              <a:rPr kumimoji="1" lang="en-US" altLang="ko-KR" dirty="0"/>
              <a:t>Sequential Multi-Link RTS Transmission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E17AC8-FB02-EB05-F981-DA4D34CF7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505063"/>
            <a:ext cx="7770813" cy="216024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  <a:defRPr/>
            </a:pPr>
            <a:r>
              <a:rPr kumimoji="1" lang="en-US" altLang="ko-KR" sz="2000" dirty="0"/>
              <a:t>In case of a EMLSR / EMLMR / NSTR non-AP MLD,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the non-AP MLD </a:t>
            </a:r>
            <a:r>
              <a:rPr kumimoji="1" lang="en-US" altLang="ko-KR" sz="2000" dirty="0">
                <a:latin typeface="Times New Roman"/>
                <a:ea typeface="MS Gothic"/>
              </a:rPr>
              <a:t>may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transmit RTS frame sequentially on the primary link and </a:t>
            </a:r>
            <a:r>
              <a:rPr kumimoji="1" lang="en-US" altLang="ko-KR" sz="2000" dirty="0">
                <a:latin typeface="Times New Roman"/>
                <a:ea typeface="MS Gothic"/>
              </a:rPr>
              <a:t>the non-primary link 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when the non-AP MLD cannot receive CTS from the EMLSR AP MLD </a:t>
            </a:r>
            <a:r>
              <a:rPr kumimoji="1" lang="en-US" altLang="ko-KR" sz="2000" dirty="0">
                <a:latin typeface="Times New Roman"/>
                <a:ea typeface="MS Gothic"/>
              </a:rPr>
              <a:t>on the primary link.</a:t>
            </a:r>
            <a:endParaRPr kumimoji="1" lang="en-US" altLang="ko-KR" sz="20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ea typeface="MS Gothic"/>
              <a:cs typeface="+mn-cs"/>
            </a:endParaRPr>
          </a:p>
          <a:p>
            <a:pPr marL="342900" marR="0" lvl="0" indent="-342900" algn="l" defTabSz="449263" rtl="0" eaLnBrk="1" fontAlgn="base" latinLnBrk="1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/>
              <a:defRPr/>
            </a:pPr>
            <a:r>
              <a:rPr kumimoji="1" lang="en-US" altLang="ko-KR" sz="2000" dirty="0">
                <a:latin typeface="Times New Roman"/>
                <a:ea typeface="MS Gothic"/>
              </a:rPr>
              <a:t>U</a:t>
            </a:r>
            <a:r>
              <a:rPr kumimoji="1" lang="en-US" altLang="ko-KR" sz="2000" b="1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nnecessary</a:t>
            </a:r>
            <a:r>
              <a:rPr kumimoji="1" lang="en-US" altLang="ko-KR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/>
                <a:ea typeface="MS Gothic"/>
                <a:cs typeface="+mn-cs"/>
              </a:rPr>
              <a:t> retransmission can be avoided in the link 1 </a:t>
            </a:r>
          </a:p>
          <a:p>
            <a:pPr lvl="1" indent="-342900">
              <a:spcBef>
                <a:spcPts val="600"/>
              </a:spcBef>
              <a:buFont typeface="Arial" panose="020B0604020202020204" pitchFamily="34" charset="0"/>
              <a:buChar char="•"/>
              <a:defRPr/>
            </a:pPr>
            <a:r>
              <a:rPr kumimoji="1" lang="en-US" altLang="ko-KR" sz="1600" b="1" dirty="0"/>
              <a:t>Successful reception of CTS for one of sequential RTS transmissions can be regarded as a success for the transmission attempt.</a:t>
            </a:r>
            <a:endParaRPr kumimoji="1" lang="ko-KR" altLang="en-US" sz="1600" b="1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/>
              <a:cs typeface="+mn-cs"/>
            </a:endParaRPr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9ED909D-822B-D186-5F65-E821AED35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A9806A-B90A-5B0D-2637-65AB672309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2A551D6-B699-7CE0-7F33-77088EE03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A172FFD7-9B1A-1758-511B-DD2FAC8E1EF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63688" y="3789040"/>
            <a:ext cx="5184576" cy="2800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74796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6CD7B9-48FD-998D-6305-3FD557205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Summary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E17AC8-FB02-EB05-F981-DA4D34CF7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In this contribution, non-primary channel access methods for EMLSR AP MLD are discussed.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1. Simultaneous RTS polling method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kumimoji="1" lang="en-US" altLang="ko-KR" dirty="0"/>
              <a:t>2. Sequential RTS polling method</a:t>
            </a:r>
          </a:p>
          <a:p>
            <a:pPr>
              <a:buFont typeface="Arial" panose="020B0604020202020204" pitchFamily="34" charset="0"/>
              <a:buChar char="•"/>
            </a:pPr>
            <a:r>
              <a:rPr kumimoji="1" lang="en-US" altLang="ko-KR" dirty="0"/>
              <a:t>With the methods, the channel state mismatch issue can be alleviated and bandwidth efficiency in EMLSR AP MLD operation can be improved.</a:t>
            </a:r>
            <a:endParaRPr kumimoji="1" lang="ko-KR" altLang="en-US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9ED909D-822B-D186-5F65-E821AED35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A9806A-B90A-5B0D-2637-65AB672309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2A551D6-B699-7CE0-7F33-77088EE03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3215565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F6CD7B9-48FD-998D-6305-3FD557205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ko-KR" dirty="0"/>
              <a:t>References</a:t>
            </a:r>
            <a:endParaRPr kumimoji="1" lang="ko-KR" altLang="en-US" dirty="0"/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2E17AC8-FB02-EB05-F981-DA4D34CF7A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kumimoji="1" lang="en" altLang="ko-KR" sz="2000" dirty="0"/>
              <a:t>[1] 11-22/2203r0: EMLSR AP/mobile AP operation https://</a:t>
            </a:r>
            <a:r>
              <a:rPr kumimoji="1" lang="en" altLang="ko-KR" sz="2000" dirty="0" err="1"/>
              <a:t>mentor.ieee.org</a:t>
            </a:r>
            <a:r>
              <a:rPr kumimoji="1" lang="en" altLang="ko-KR" sz="2000" dirty="0"/>
              <a:t>/802.11/</a:t>
            </a:r>
            <a:r>
              <a:rPr kumimoji="1" lang="en" altLang="ko-KR" sz="2000" dirty="0" err="1"/>
              <a:t>dcn</a:t>
            </a:r>
            <a:r>
              <a:rPr kumimoji="1" lang="en" altLang="ko-KR" sz="2000" dirty="0"/>
              <a:t>/22/11-22-2203-00-0uhr-emlsr-ap-mobile-ap-operation.pptx</a:t>
            </a:r>
            <a:endParaRPr kumimoji="1" lang="en-US" altLang="ko-KR" sz="2000" dirty="0"/>
          </a:p>
          <a:p>
            <a:pPr marL="0" indent="0"/>
            <a:r>
              <a:rPr kumimoji="1" lang="en-US" altLang="ko-KR" sz="2000" dirty="0"/>
              <a:t>[2] 11-23/0016r0: Sigle Radio MLD, https://</a:t>
            </a:r>
            <a:r>
              <a:rPr kumimoji="1" lang="en-US" altLang="ko-KR" sz="2000" dirty="0" err="1"/>
              <a:t>mentor.ieee.org</a:t>
            </a:r>
            <a:r>
              <a:rPr kumimoji="1" lang="en-US" altLang="ko-KR" sz="2000" dirty="0"/>
              <a:t>/802.11/</a:t>
            </a:r>
            <a:r>
              <a:rPr kumimoji="1" lang="en-US" altLang="ko-KR" sz="2000" dirty="0" err="1"/>
              <a:t>dcn</a:t>
            </a:r>
            <a:r>
              <a:rPr kumimoji="1" lang="en-US" altLang="ko-KR" sz="2000" dirty="0"/>
              <a:t>/23/11-23-0016-00-0uhr-single-radio-mld.pptx</a:t>
            </a:r>
            <a:endParaRPr kumimoji="1" lang="ko-KR" altLang="en-US" sz="2000" dirty="0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29ED909D-822B-D186-5F65-E821AED35A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A9806A-B90A-5B0D-2637-65AB672309A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altLang="ko-Kore-KR"/>
              <a:t>Juseong Moon, KNUT</a:t>
            </a:r>
            <a:endParaRPr lang="en-GB" altLang="ko-Kore-KR" dirty="0"/>
          </a:p>
        </p:txBody>
      </p:sp>
      <p:sp>
        <p:nvSpPr>
          <p:cNvPr id="6" name="날짜 개체 틀 5">
            <a:extLst>
              <a:ext uri="{FF2B5EF4-FFF2-40B4-BE49-F238E27FC236}">
                <a16:creationId xmlns:a16="http://schemas.microsoft.com/office/drawing/2014/main" id="{12A551D6-B699-7CE0-7F33-77088EE032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ore-KR" dirty="0"/>
              <a:t>September 2023</a:t>
            </a:r>
            <a:endParaRPr lang="en-GB" altLang="ko-Kore-KR" dirty="0"/>
          </a:p>
        </p:txBody>
      </p:sp>
    </p:spTree>
    <p:extLst>
      <p:ext uri="{BB962C8B-B14F-4D97-AF65-F5344CB8AC3E}">
        <p14:creationId xmlns:p14="http://schemas.microsoft.com/office/powerpoint/2010/main" val="4161587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2289</TotalTime>
  <Words>577</Words>
  <Application>Microsoft Macintosh PowerPoint</Application>
  <PresentationFormat>화면 슬라이드 쇼(4:3)</PresentationFormat>
  <Paragraphs>66</Paragraphs>
  <Slides>7</Slides>
  <Notes>3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7</vt:i4>
      </vt:variant>
    </vt:vector>
  </HeadingPairs>
  <TitlesOfParts>
    <vt:vector size="11" baseType="lpstr">
      <vt:lpstr>Arial</vt:lpstr>
      <vt:lpstr>Times New Roman</vt:lpstr>
      <vt:lpstr>Office 테마</vt:lpstr>
      <vt:lpstr>문서</vt:lpstr>
      <vt:lpstr>Operating Link Mismatch in EMLSR AP Operation</vt:lpstr>
      <vt:lpstr>Abstract</vt:lpstr>
      <vt:lpstr>Issue</vt:lpstr>
      <vt:lpstr>Synchronized Multi-Link RTS Transmission</vt:lpstr>
      <vt:lpstr>Sequential Multi-Link RTS Transmission</vt:lpstr>
      <vt:lpstr>Summary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주성 문</dc:creator>
  <cp:lastModifiedBy>주성 문</cp:lastModifiedBy>
  <cp:revision>188</cp:revision>
  <cp:lastPrinted>1601-01-01T00:00:00Z</cp:lastPrinted>
  <dcterms:created xsi:type="dcterms:W3CDTF">2023-07-02T14:02:18Z</dcterms:created>
  <dcterms:modified xsi:type="dcterms:W3CDTF">2023-09-11T21:58:53Z</dcterms:modified>
</cp:coreProperties>
</file>