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69" dt="2023-09-08T17:41:37.7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custSel addSld delSld modSld sldOrd modMainMaster">
      <pc:chgData name="Alfred Asterjadhi" userId="39de57b9-85c0-4fd1-aaac-8ca2b6560ad0" providerId="ADAL" clId="{CA824CB9-4AE0-466A-AE2E-7FF6F0AF6FC8}" dt="2023-09-08T20:56:53.693" v="1743" actId="4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08T17:41:46.299" v="1583" actId="2057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08T17:41:33.255" v="1578" actId="2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8-14T17:17:11.690" v="484" actId="5793"/>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8-14T17:17:11.690" v="484" actId="5793"/>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08T17:40:18.367" v="1543" actId="2057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08T17:40:18.367" v="1543" actId="2057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8-14T17:05:12.364" v="374" actId="13926"/>
        <pc:sldMkLst>
          <pc:docMk/>
          <pc:sldMk cId="917226829" sldId="396"/>
        </pc:sldMkLst>
        <pc:spChg chg="mod ord">
          <ac:chgData name="Alfred Asterjadhi" userId="39de57b9-85c0-4fd1-aaac-8ca2b6560ad0" providerId="ADAL" clId="{CA824CB9-4AE0-466A-AE2E-7FF6F0AF6FC8}" dt="2023-08-14T17:05:12.364" v="374"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8-14T17:05:08.257" v="373" actId="404"/>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8-14T17:06:01.356" v="390" actId="20577"/>
        <pc:sldMkLst>
          <pc:docMk/>
          <pc:sldMk cId="3614762288" sldId="400"/>
        </pc:sldMkLst>
        <pc:spChg chg="mod">
          <ac:chgData name="Alfred Asterjadhi" userId="39de57b9-85c0-4fd1-aaac-8ca2b6560ad0" providerId="ADAL" clId="{CA824CB9-4AE0-466A-AE2E-7FF6F0AF6FC8}" dt="2023-08-14T17:05:47.211" v="381" actId="13926"/>
          <ac:spMkLst>
            <pc:docMk/>
            <pc:sldMk cId="3614762288" sldId="400"/>
            <ac:spMk id="2" creationId="{4B5F0D0E-8BB7-48AB-9160-728B8B3399A2}"/>
          </ac:spMkLst>
        </pc:spChg>
        <pc:spChg chg="mod">
          <ac:chgData name="Alfred Asterjadhi" userId="39de57b9-85c0-4fd1-aaac-8ca2b6560ad0" providerId="ADAL" clId="{CA824CB9-4AE0-466A-AE2E-7FF6F0AF6FC8}" dt="2023-08-14T17:06:01.356" v="390" actId="2057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8-14T17:03:57.816" v="331" actId="20577"/>
        <pc:sldMkLst>
          <pc:docMk/>
          <pc:sldMk cId="3577588007" sldId="989"/>
        </pc:sldMkLst>
        <pc:spChg chg="mod">
          <ac:chgData name="Alfred Asterjadhi" userId="39de57b9-85c0-4fd1-aaac-8ca2b6560ad0" providerId="ADAL" clId="{CA824CB9-4AE0-466A-AE2E-7FF6F0AF6FC8}" dt="2023-08-14T17:03:57.816" v="331" actId="20577"/>
          <ac:spMkLst>
            <pc:docMk/>
            <pc:sldMk cId="3577588007" sldId="989"/>
            <ac:spMk id="2" creationId="{4B5F0D0E-8BB7-48AB-9160-728B8B3399A2}"/>
          </ac:spMkLst>
        </pc:spChg>
        <pc:spChg chg="mod">
          <ac:chgData name="Alfred Asterjadhi" userId="39de57b9-85c0-4fd1-aaac-8ca2b6560ad0" providerId="ADAL" clId="{CA824CB9-4AE0-466A-AE2E-7FF6F0AF6FC8}" dt="2023-08-14T17:03:45.769" v="3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8-14T17:06:31.572" v="406" actId="20577"/>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8-14T17:06:31.572" v="406" actId="2057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8-14T17:06:11.443" v="392" actId="13926"/>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8-14T17:06:09.124" v="391" actId="2057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8-14T17:17:22.323" v="490" actId="5793"/>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8-14T17:17:22.323" v="490" actId="5793"/>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08T17:42:26.542" v="1588" actId="115"/>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08T17:42:26.542" v="1588" actId="115"/>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08T17:47:47.461" v="1737" actId="20577"/>
        <pc:sldMkLst>
          <pc:docMk/>
          <pc:sldMk cId="3233208257" sldId="1006"/>
        </pc:sldMkLst>
        <pc:spChg chg="mod">
          <ac:chgData name="Alfred Asterjadhi" userId="39de57b9-85c0-4fd1-aaac-8ca2b6560ad0" providerId="ADAL" clId="{CA824CB9-4AE0-466A-AE2E-7FF6F0AF6FC8}" dt="2023-09-04T17:46:57.733" v="573" actId="6549"/>
          <ac:spMkLst>
            <pc:docMk/>
            <pc:sldMk cId="3233208257" sldId="1006"/>
            <ac:spMk id="2" creationId="{4B5F0D0E-8BB7-48AB-9160-728B8B3399A2}"/>
          </ac:spMkLst>
        </pc:spChg>
        <pc:spChg chg="mod">
          <ac:chgData name="Alfred Asterjadhi" userId="39de57b9-85c0-4fd1-aaac-8ca2b6560ad0" providerId="ADAL" clId="{CA824CB9-4AE0-466A-AE2E-7FF6F0AF6FC8}" dt="2023-09-08T17:47:47.461" v="1737" actId="20577"/>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04T17:47:10.765" v="575" actId="20577"/>
        <pc:sldMkLst>
          <pc:docMk/>
          <pc:sldMk cId="1768640220" sldId="1009"/>
        </pc:sldMkLst>
        <pc:spChg chg="mod">
          <ac:chgData name="Alfred Asterjadhi" userId="39de57b9-85c0-4fd1-aaac-8ca2b6560ad0" providerId="ADAL" clId="{CA824CB9-4AE0-466A-AE2E-7FF6F0AF6FC8}" dt="2023-09-04T17:47:10.765" v="575" actId="20577"/>
          <ac:spMkLst>
            <pc:docMk/>
            <pc:sldMk cId="1768640220" sldId="1009"/>
            <ac:spMk id="2" creationId="{4B5F0D0E-8BB7-48AB-9160-728B8B3399A2}"/>
          </ac:spMkLst>
        </pc:spChg>
        <pc:spChg chg="mod">
          <ac:chgData name="Alfred Asterjadhi" userId="39de57b9-85c0-4fd1-aaac-8ca2b6560ad0" providerId="ADAL" clId="{CA824CB9-4AE0-466A-AE2E-7FF6F0AF6FC8}" dt="2023-08-14T17:05:16.648" v="375"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8-14T17:04:11.884" v="337" actId="20577"/>
        <pc:sldMkLst>
          <pc:docMk/>
          <pc:sldMk cId="2757311451" sldId="1010"/>
        </pc:sldMkLst>
        <pc:spChg chg="mod">
          <ac:chgData name="Alfred Asterjadhi" userId="39de57b9-85c0-4fd1-aaac-8ca2b6560ad0" providerId="ADAL" clId="{CA824CB9-4AE0-466A-AE2E-7FF6F0AF6FC8}" dt="2023-08-14T17:04:11.884" v="337" actId="20577"/>
          <ac:spMkLst>
            <pc:docMk/>
            <pc:sldMk cId="2757311451" sldId="1010"/>
            <ac:spMk id="2" creationId="{4B5F0D0E-8BB7-48AB-9160-728B8B3399A2}"/>
          </ac:spMkLst>
        </pc:spChg>
      </pc:sldChg>
      <pc:sldChg chg="modSp add mod">
        <pc:chgData name="Alfred Asterjadhi" userId="39de57b9-85c0-4fd1-aaac-8ca2b6560ad0" providerId="ADAL" clId="{CA824CB9-4AE0-466A-AE2E-7FF6F0AF6FC8}" dt="2023-08-14T17:05:33.580" v="377" actId="20577"/>
        <pc:sldMkLst>
          <pc:docMk/>
          <pc:sldMk cId="2064891760" sldId="1011"/>
        </pc:sldMkLst>
        <pc:spChg chg="mod">
          <ac:chgData name="Alfred Asterjadhi" userId="39de57b9-85c0-4fd1-aaac-8ca2b6560ad0" providerId="ADAL" clId="{CA824CB9-4AE0-466A-AE2E-7FF6F0AF6FC8}" dt="2023-08-14T17:05:33.580" v="377" actId="20577"/>
          <ac:spMkLst>
            <pc:docMk/>
            <pc:sldMk cId="2064891760" sldId="1011"/>
            <ac:spMk id="2" creationId="{4B5F0D0E-8BB7-48AB-9160-728B8B3399A2}"/>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8-14T17:05:35.674" v="378" actId="20577"/>
        <pc:sldMkLst>
          <pc:docMk/>
          <pc:sldMk cId="2270297831" sldId="1012"/>
        </pc:sldMkLst>
        <pc:spChg chg="mod">
          <ac:chgData name="Alfred Asterjadhi" userId="39de57b9-85c0-4fd1-aaac-8ca2b6560ad0" providerId="ADAL" clId="{CA824CB9-4AE0-466A-AE2E-7FF6F0AF6FC8}" dt="2023-08-14T17:05:35.674" v="378" actId="20577"/>
          <ac:spMkLst>
            <pc:docMk/>
            <pc:sldMk cId="2270297831" sldId="1012"/>
            <ac:spMk id="2" creationId="{4B5F0D0E-8BB7-48AB-9160-728B8B3399A2}"/>
          </ac:spMkLst>
        </pc:spChg>
      </pc:sldChg>
      <pc:sldChg chg="modSp add mod">
        <pc:chgData name="Alfred Asterjadhi" userId="39de57b9-85c0-4fd1-aaac-8ca2b6560ad0" providerId="ADAL" clId="{CA824CB9-4AE0-466A-AE2E-7FF6F0AF6FC8}" dt="2023-08-14T17:06:20.304" v="396" actId="20577"/>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08T17:37:23.576" v="1542" actId="6549"/>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08T17:37:23.576" v="1542" actId="6549"/>
          <ac:graphicFrameMkLst>
            <pc:docMk/>
            <pc:sldMk cId="613011798" sldId="1015"/>
            <ac:graphicFrameMk id="6" creationId="{F4A90C7D-18B6-9189-6321-A3F7979F9A3B}"/>
          </ac:graphicFrameMkLst>
        </pc:graphicFrameChg>
      </pc:sldChg>
      <pc:sldChg chg="modSp add mod">
        <pc:chgData name="Alfred Asterjadhi" userId="39de57b9-85c0-4fd1-aaac-8ca2b6560ad0" providerId="ADAL" clId="{CA824CB9-4AE0-466A-AE2E-7FF6F0AF6FC8}" dt="2023-09-07T22:43:17.468" v="1254" actId="2057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sldChg>
      <pc:sldChg chg="modSp add mod">
        <pc:chgData name="Alfred Asterjadhi" userId="39de57b9-85c0-4fd1-aaac-8ca2b6560ad0" providerId="ADAL" clId="{CA824CB9-4AE0-466A-AE2E-7FF6F0AF6FC8}" dt="2023-09-08T17:42:04.977" v="1585" actId="255"/>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08T17:42:04.977" v="1585" actId="255"/>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07T22:43:25.331" v="1256" actId="2057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07T22:34:43.320" v="1066" actId="20577"/>
        <pc:sldMasterMkLst>
          <pc:docMk/>
          <pc:sldMasterMk cId="0" sldId="2147483648"/>
        </pc:sldMasterMkLst>
        <pc:spChg chg="mod">
          <ac:chgData name="Alfred Asterjadhi" userId="39de57b9-85c0-4fd1-aaac-8ca2b6560ad0" providerId="ADAL" clId="{CA824CB9-4AE0-466A-AE2E-7FF6F0AF6FC8}" dt="2023-09-07T22:34:43.320" v="1066"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1413-00-00be-lb275-cr-for-36-3-4-eht-ppdu-formats.docx" TargetMode="External"/><Relationship Id="rId2" Type="http://schemas.openxmlformats.org/officeDocument/2006/relationships/hyperlink" Target="https://mentor.ieee.org/802.11/dcn/23/11-23-1482-00-00be-lb275-cr-for-cid-19445.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491-00-00be-cr-phy-txrxproc-misc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42176396"/>
              </p:ext>
            </p:extLst>
          </p:nvPr>
        </p:nvGraphicFramePr>
        <p:xfrm>
          <a:off x="851217" y="1582301"/>
          <a:ext cx="7736268" cy="33994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2"/>
                        </a:rPr>
                        <a:t>1410r0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CR for TPE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Times New Roman" panose="02020603050405020304" pitchFamily="18" charset="0"/>
                          <a:ea typeface="Times New Roman" panose="02020603050405020304" pitchFamily="18" charset="0"/>
                        </a:rPr>
                        <a:t>Yanjun Sun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6C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1411r0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CR for puncturing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2C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800">
                          <a:solidFill>
                            <a:srgbClr val="FF0000"/>
                          </a:solidFill>
                          <a:effectLst/>
                          <a:latin typeface="+mn-lt"/>
                          <a:ea typeface="Times New Roman" panose="02020603050405020304" pitchFamily="18" charset="0"/>
                        </a:rPr>
                        <a:t>1472r0</a:t>
                      </a:r>
                      <a:endParaRPr lang="en-US" sz="8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mn-lt"/>
                          <a:ea typeface="Times New Roman" panose="02020603050405020304" pitchFamily="18" charset="0"/>
                        </a:rPr>
                        <a:t>CR for EHT MU Operation</a:t>
                      </a:r>
                      <a:endParaRPr lang="en-US" sz="8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800" kern="1200">
                          <a:effectLst/>
                          <a:latin typeface="+mn-lt"/>
                          <a:ea typeface="Times New Roman" panose="02020603050405020304" pitchFamily="18" charset="0"/>
                        </a:rPr>
                        <a:t>Jason Yuchen Guo</a:t>
                      </a:r>
                      <a:endParaRPr lang="en-US" sz="8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mn-lt"/>
                          <a:ea typeface="Times New Roman" panose="02020603050405020304" pitchFamily="18" charset="0"/>
                        </a:rPr>
                        <a:t>Pending</a:t>
                      </a:r>
                      <a:endParaRPr lang="en-US" sz="8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mn-lt"/>
                          <a:ea typeface="Times New Roman" panose="02020603050405020304" pitchFamily="18" charset="0"/>
                        </a:rPr>
                        <a:t>XC</a:t>
                      </a:r>
                      <a:endParaRPr lang="en-US" sz="8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mn-lt"/>
                          <a:ea typeface="Times New Roman" panose="02020603050405020304" pitchFamily="18" charset="0"/>
                        </a:rPr>
                        <a:t>Joint</a:t>
                      </a:r>
                      <a:endParaRPr lang="en-US" sz="8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800" i="0" dirty="0">
                          <a:solidFill>
                            <a:schemeClr val="tx1"/>
                          </a:solidFill>
                          <a:effectLst/>
                          <a:latin typeface="+mn-lt"/>
                          <a:ea typeface="Times New Roman" panose="02020603050405020304" pitchFamily="18" charset="0"/>
                          <a:hlinkClick r:id="rId4"/>
                        </a:rPr>
                        <a:t>1510r0</a:t>
                      </a: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800" i="0" dirty="0">
                          <a:solidFill>
                            <a:schemeClr val="tx1"/>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effectLst/>
                          <a:latin typeface="+mn-lt"/>
                          <a:ea typeface="Times New Roman" panose="02020603050405020304" pitchFamily="18" charset="0"/>
                        </a:rPr>
                        <a:t>Yanjun Sun</a:t>
                      </a:r>
                      <a:endParaRPr lang="en-US" sz="8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mn-lt"/>
                          <a:ea typeface="Times New Roman" panose="02020603050405020304" pitchFamily="18" charset="0"/>
                        </a:rPr>
                        <a:t>Pending</a:t>
                      </a:r>
                      <a:endParaRPr lang="en-US" sz="8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mn-lt"/>
                          <a:ea typeface="Times New Roman" panose="02020603050405020304" pitchFamily="18" charset="0"/>
                        </a:rPr>
                        <a:t>2C</a:t>
                      </a:r>
                      <a:endParaRPr lang="en-US" sz="8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mn-lt"/>
                          <a:ea typeface="Times New Roman" panose="02020603050405020304" pitchFamily="18" charset="0"/>
                        </a:rPr>
                        <a:t>Joint</a:t>
                      </a:r>
                      <a:endParaRPr lang="en-US" sz="8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algn="l"/>
                      <a:endParaRPr lang="en-US" sz="1000" b="0" dirty="0">
                        <a:solidFill>
                          <a:schemeClr val="tx1"/>
                        </a:solidFill>
                        <a:effectLst/>
                        <a:latin typeface="+mj-lt"/>
                      </a:endParaRPr>
                    </a:p>
                  </a:txBody>
                  <a:tcPr anchor="ctr"/>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961912286"/>
              </p:ext>
            </p:extLst>
          </p:nvPr>
        </p:nvGraphicFramePr>
        <p:xfrm>
          <a:off x="851217" y="1582301"/>
          <a:ext cx="7736268" cy="369650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800" dirty="0">
                          <a:solidFill>
                            <a:srgbClr val="FF0000"/>
                          </a:solidFill>
                          <a:effectLst/>
                          <a:latin typeface="+mn-lt"/>
                          <a:ea typeface="Times New Roman" panose="02020603050405020304" pitchFamily="18" charset="0"/>
                        </a:rPr>
                        <a:t>1437r0</a:t>
                      </a:r>
                      <a:endParaRPr lang="en-US" sz="8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800" dirty="0">
                          <a:effectLst/>
                          <a:latin typeface="+mn-lt"/>
                          <a:ea typeface="Times New Roman" panose="02020603050405020304" pitchFamily="18" charset="0"/>
                        </a:rPr>
                        <a:t>CR for CIDs 19163 and 19543</a:t>
                      </a:r>
                      <a:endParaRPr lang="en-US" sz="8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mn-lt"/>
                          <a:ea typeface="Times New Roman" panose="02020603050405020304" pitchFamily="18" charset="0"/>
                        </a:rPr>
                        <a:t>Eunsung Park</a:t>
                      </a:r>
                      <a:endParaRPr lang="en-US" sz="8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mn-lt"/>
                          <a:ea typeface="Times New Roman" panose="02020603050405020304" pitchFamily="18" charset="0"/>
                        </a:rPr>
                        <a:t>Pending</a:t>
                      </a:r>
                      <a:endParaRPr lang="en-US" sz="8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mn-lt"/>
                          <a:ea typeface="Times New Roman" panose="02020603050405020304" pitchFamily="18" charset="0"/>
                        </a:rPr>
                        <a:t>2C</a:t>
                      </a:r>
                      <a:endParaRPr lang="en-US" sz="8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mn-lt"/>
                          <a:ea typeface="Times New Roman" panose="02020603050405020304" pitchFamily="18" charset="0"/>
                        </a:rPr>
                        <a:t>PHY</a:t>
                      </a:r>
                      <a:endParaRPr lang="en-US" sz="8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800" u="sng">
                          <a:solidFill>
                            <a:srgbClr val="0000FF"/>
                          </a:solidFill>
                          <a:effectLst/>
                          <a:latin typeface="+mn-lt"/>
                          <a:ea typeface="Times New Roman" panose="02020603050405020304" pitchFamily="18" charset="0"/>
                          <a:hlinkClick r:id="rId2"/>
                        </a:rPr>
                        <a:t>1482r0</a:t>
                      </a:r>
                      <a:endParaRPr lang="en-US" sz="8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mn-lt"/>
                          <a:ea typeface="Times New Roman" panose="02020603050405020304" pitchFamily="18" charset="0"/>
                        </a:rPr>
                        <a:t>CR for CID 19445</a:t>
                      </a:r>
                      <a:endParaRPr lang="en-US" sz="8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800">
                          <a:effectLst/>
                          <a:latin typeface="+mn-lt"/>
                          <a:ea typeface="Times New Roman" panose="02020603050405020304" pitchFamily="18" charset="0"/>
                        </a:rPr>
                        <a:t>Yapu Li</a:t>
                      </a:r>
                      <a:endParaRPr lang="en-US" sz="8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mn-lt"/>
                          <a:ea typeface="Times New Roman" panose="02020603050405020304" pitchFamily="18" charset="0"/>
                        </a:rPr>
                        <a:t>Pending</a:t>
                      </a:r>
                      <a:endParaRPr lang="en-US" sz="8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mn-lt"/>
                          <a:ea typeface="Times New Roman" panose="02020603050405020304" pitchFamily="18" charset="0"/>
                        </a:rPr>
                        <a:t>1C</a:t>
                      </a:r>
                      <a:endParaRPr lang="en-US" sz="8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mn-lt"/>
                          <a:ea typeface="Times New Roman" panose="02020603050405020304" pitchFamily="18" charset="0"/>
                        </a:rPr>
                        <a:t>PHY</a:t>
                      </a:r>
                      <a:endParaRPr lang="en-US" sz="8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800" i="0" dirty="0">
                          <a:solidFill>
                            <a:schemeClr val="tx1"/>
                          </a:solidFill>
                          <a:effectLst/>
                          <a:latin typeface="+mn-lt"/>
                          <a:ea typeface="Times New Roman" panose="02020603050405020304" pitchFamily="18" charset="0"/>
                          <a:hlinkClick r:id="rId3"/>
                        </a:rPr>
                        <a:t>1413r0</a:t>
                      </a:r>
                      <a:endParaRPr lang="en-US" sz="800" i="0" dirty="0">
                        <a:solidFill>
                          <a:schemeClr val="tx1"/>
                        </a:solidFill>
                        <a:effectLst/>
                        <a:latin typeface="+mn-lt"/>
                        <a:ea typeface="Times New Roman" panose="02020603050405020304" pitchFamily="18" charset="0"/>
                      </a:endParaRPr>
                    </a:p>
                  </a:txBody>
                  <a:tcPr anchor="b"/>
                </a:tc>
                <a:tc>
                  <a:txBody>
                    <a:bodyPr/>
                    <a:lstStyle/>
                    <a:p>
                      <a:pPr algn="l"/>
                      <a:r>
                        <a:rPr lang="en-US" sz="800" b="0" dirty="0">
                          <a:solidFill>
                            <a:schemeClr val="tx1"/>
                          </a:solidFill>
                          <a:effectLst/>
                          <a:latin typeface="+mn-lt"/>
                        </a:rPr>
                        <a:t>CR-for-36-3-4-EHT-PPDU-formats</a:t>
                      </a:r>
                    </a:p>
                  </a:txBody>
                  <a:tcPr anchor="ctr"/>
                </a:tc>
                <a:tc>
                  <a:txBody>
                    <a:bodyPr/>
                    <a:lstStyle/>
                    <a:p>
                      <a:pPr marL="0" marR="0">
                        <a:spcBef>
                          <a:spcPts val="0"/>
                        </a:spcBef>
                        <a:spcAft>
                          <a:spcPts val="0"/>
                        </a:spcAft>
                      </a:pPr>
                      <a:r>
                        <a:rPr lang="en-US" sz="800" i="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8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8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8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8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800" i="0" dirty="0">
                          <a:solidFill>
                            <a:schemeClr val="tx1"/>
                          </a:solidFill>
                          <a:effectLst/>
                          <a:latin typeface="+mn-lt"/>
                          <a:ea typeface="Times New Roman" panose="02020603050405020304" pitchFamily="18" charset="0"/>
                          <a:hlinkClick r:id="rId4"/>
                        </a:rPr>
                        <a:t>1491r0</a:t>
                      </a: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800" i="0" dirty="0" err="1">
                          <a:solidFill>
                            <a:schemeClr val="tx1"/>
                          </a:solidFill>
                          <a:effectLst/>
                          <a:latin typeface="+mn-lt"/>
                          <a:ea typeface="Times New Roman" panose="02020603050405020304" pitchFamily="18" charset="0"/>
                        </a:rPr>
                        <a:t>CR_PHY_TxRxProc_Miscs</a:t>
                      </a: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800" i="0" dirty="0">
                          <a:solidFill>
                            <a:schemeClr val="tx1"/>
                          </a:solidFill>
                          <a:effectLst/>
                          <a:latin typeface="+mn-lt"/>
                          <a:ea typeface="Times New Roman" panose="02020603050405020304" pitchFamily="18" charset="0"/>
                        </a:rPr>
                        <a:t>Xiaogang Chen</a:t>
                      </a:r>
                    </a:p>
                  </a:txBody>
                  <a:tcPr anchor="b"/>
                </a:tc>
                <a:tc>
                  <a:txBody>
                    <a:bodyPr/>
                    <a:lstStyle/>
                    <a:p>
                      <a:pPr marL="0" marR="0" algn="ctr">
                        <a:spcBef>
                          <a:spcPts val="0"/>
                        </a:spcBef>
                        <a:spcAft>
                          <a:spcPts val="0"/>
                        </a:spcAft>
                      </a:pPr>
                      <a:r>
                        <a:rPr lang="en-US" sz="8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800" i="0" dirty="0">
                          <a:solidFill>
                            <a:schemeClr val="tx1"/>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8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8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04444930"/>
              </p:ext>
            </p:extLst>
          </p:nvPr>
        </p:nvGraphicFramePr>
        <p:xfrm>
          <a:off x="851217" y="1582301"/>
          <a:ext cx="7736268" cy="322402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978303452"/>
              </p:ext>
            </p:extLst>
          </p:nvPr>
        </p:nvGraphicFramePr>
        <p:xfrm>
          <a:off x="851217" y="1582301"/>
          <a:ext cx="7736268" cy="369650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800" u="sng">
                          <a:solidFill>
                            <a:srgbClr val="7030A0"/>
                          </a:solidFill>
                          <a:effectLst/>
                          <a:latin typeface="Times New Roman" panose="02020603050405020304" pitchFamily="18" charset="0"/>
                          <a:ea typeface="Times New Roman" panose="02020603050405020304" pitchFamily="18" charset="0"/>
                          <a:hlinkClick r:id="rId2"/>
                        </a:rPr>
                        <a:t>1381r3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C00000"/>
                          </a:solidFill>
                          <a:effectLst/>
                          <a:latin typeface="Times New Roman" panose="02020603050405020304" pitchFamily="18" charset="0"/>
                          <a:ea typeface="Times New Roman" panose="02020603050405020304" pitchFamily="18" charset="0"/>
                        </a:rPr>
                        <a:t>CR for 35.3.2 and 35.3.5</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C00000"/>
                          </a:solidFill>
                          <a:effectLst/>
                          <a:latin typeface="Times New Roman" panose="02020603050405020304" pitchFamily="18" charset="0"/>
                          <a:ea typeface="Times New Roman" panose="02020603050405020304" pitchFamily="18" charset="0"/>
                        </a:rPr>
                        <a:t>Po-Kai Huang</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C00000"/>
                          </a:solidFill>
                          <a:effectLst/>
                          <a:latin typeface="Times New Roman" panose="02020603050405020304" pitchFamily="18" charset="0"/>
                          <a:ea typeface="Times New Roman" panose="02020603050405020304" pitchFamily="18" charset="0"/>
                        </a:rPr>
                        <a:t>DEF-1C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C00000"/>
                          </a:solidFill>
                          <a:effectLst/>
                          <a:latin typeface="Times New Roman" panose="02020603050405020304" pitchFamily="18" charset="0"/>
                          <a:ea typeface="Times New Roman" panose="02020603050405020304" pitchFamily="18" charset="0"/>
                        </a:rPr>
                        <a:t>21C</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C00000"/>
                          </a:solidFill>
                          <a:effectLst/>
                          <a:latin typeface="Times New Roman" panose="02020603050405020304" pitchFamily="18" charset="0"/>
                          <a:ea typeface="Times New Roman" panose="02020603050405020304" pitchFamily="18" charset="0"/>
                        </a:rPr>
                        <a:t>MAC</a:t>
                      </a:r>
                      <a:endParaRPr lang="en-US" sz="11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8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C00000"/>
                          </a:solidFill>
                          <a:effectLst/>
                          <a:latin typeface="Times New Roman" panose="02020603050405020304" pitchFamily="18" charset="0"/>
                          <a:ea typeface="Times New Roman" panose="02020603050405020304" pitchFamily="18" charset="0"/>
                        </a:rPr>
                        <a:t>Po-Kai Huang</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C00000"/>
                          </a:solidFill>
                          <a:effectLst/>
                          <a:latin typeface="Times New Roman" panose="02020603050405020304" pitchFamily="18" charset="0"/>
                          <a:ea typeface="Times New Roman" panose="02020603050405020304" pitchFamily="18" charset="0"/>
                        </a:rPr>
                        <a:t>17C</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solidFill>
                            <a:srgbClr val="C00000"/>
                          </a:solidFill>
                          <a:effectLst/>
                          <a:latin typeface="Times New Roman" panose="02020603050405020304" pitchFamily="18" charset="0"/>
                          <a:ea typeface="Times New Roman" panose="02020603050405020304" pitchFamily="18" charset="0"/>
                        </a:rPr>
                        <a:t>MAC</a:t>
                      </a:r>
                      <a:endParaRPr lang="en-US" sz="11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8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C00000"/>
                          </a:solidFill>
                          <a:effectLst/>
                          <a:latin typeface="Times New Roman" panose="02020603050405020304" pitchFamily="18" charset="0"/>
                          <a:ea typeface="Times New Roman" panose="02020603050405020304" pitchFamily="18" charset="0"/>
                        </a:rPr>
                        <a:t>CR for miscellaneous cids</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C00000"/>
                          </a:solidFill>
                          <a:effectLst/>
                          <a:latin typeface="Times New Roman" panose="02020603050405020304" pitchFamily="18" charset="0"/>
                          <a:ea typeface="Times New Roman" panose="02020603050405020304" pitchFamily="18" charset="0"/>
                        </a:rPr>
                        <a:t>Po-Kai Huang</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C00000"/>
                          </a:solidFill>
                          <a:effectLst/>
                          <a:latin typeface="Times New Roman" panose="02020603050405020304" pitchFamily="18" charset="0"/>
                          <a:ea typeface="Times New Roman" panose="02020603050405020304" pitchFamily="18" charset="0"/>
                        </a:rPr>
                        <a:t>DEF-3C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C00000"/>
                          </a:solidFill>
                          <a:effectLst/>
                          <a:latin typeface="Times New Roman" panose="02020603050405020304" pitchFamily="18" charset="0"/>
                          <a:ea typeface="Times New Roman" panose="02020603050405020304" pitchFamily="18" charset="0"/>
                        </a:rPr>
                        <a:t>8C</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C00000"/>
                          </a:solidFill>
                          <a:effectLst/>
                          <a:latin typeface="Times New Roman" panose="02020603050405020304" pitchFamily="18" charset="0"/>
                          <a:ea typeface="Times New Roman" panose="02020603050405020304" pitchFamily="18" charset="0"/>
                        </a:rPr>
                        <a:t>MAC</a:t>
                      </a:r>
                      <a:endParaRPr lang="en-US" sz="11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800" u="sng">
                          <a:solidFill>
                            <a:srgbClr val="7030A0"/>
                          </a:solidFill>
                          <a:effectLst/>
                          <a:latin typeface="Times New Roman" panose="02020603050405020304" pitchFamily="18" charset="0"/>
                          <a:ea typeface="Times New Roman" panose="02020603050405020304" pitchFamily="18" charset="0"/>
                          <a:hlinkClick r:id="rId5"/>
                        </a:rPr>
                        <a:t>1405r1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1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C00000"/>
                          </a:solidFill>
                          <a:effectLst/>
                          <a:latin typeface="Times New Roman" panose="02020603050405020304" pitchFamily="18" charset="0"/>
                          <a:ea typeface="Times New Roman" panose="02020603050405020304" pitchFamily="18" charset="0"/>
                        </a:rPr>
                        <a:t>Abhishek Patil</a:t>
                      </a:r>
                      <a:endParaRPr lang="en-US" sz="11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C00000"/>
                          </a:solidFill>
                          <a:effectLst/>
                          <a:latin typeface="Times New Roman" panose="02020603050405020304" pitchFamily="18" charset="0"/>
                          <a:ea typeface="Times New Roman" panose="02020603050405020304" pitchFamily="18" charset="0"/>
                        </a:rPr>
                        <a:t>10C</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C00000"/>
                          </a:solidFill>
                          <a:effectLst/>
                          <a:latin typeface="Times New Roman" panose="02020603050405020304" pitchFamily="18" charset="0"/>
                          <a:ea typeface="Times New Roman" panose="02020603050405020304" pitchFamily="18" charset="0"/>
                        </a:rPr>
                        <a:t>MAC</a:t>
                      </a:r>
                      <a:endParaRPr lang="en-US" sz="11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8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1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C00000"/>
                          </a:solidFill>
                          <a:effectLst/>
                          <a:latin typeface="Times New Roman" panose="02020603050405020304" pitchFamily="18" charset="0"/>
                          <a:ea typeface="Times New Roman" panose="02020603050405020304" pitchFamily="18" charset="0"/>
                        </a:rPr>
                        <a:t>Abhishek Patil</a:t>
                      </a:r>
                      <a:endParaRPr lang="en-US" sz="11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solidFill>
                            <a:srgbClr val="C00000"/>
                          </a:solidFill>
                          <a:effectLst/>
                          <a:latin typeface="Times New Roman" panose="02020603050405020304" pitchFamily="18" charset="0"/>
                          <a:ea typeface="Times New Roman" panose="02020603050405020304" pitchFamily="18" charset="0"/>
                        </a:rPr>
                        <a:t>Def-5C 08/28</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C00000"/>
                          </a:solidFill>
                          <a:effectLst/>
                          <a:latin typeface="Times New Roman" panose="02020603050405020304" pitchFamily="18" charset="0"/>
                          <a:ea typeface="Times New Roman" panose="02020603050405020304" pitchFamily="18" charset="0"/>
                        </a:rPr>
                        <a:t>5C</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C00000"/>
                          </a:solidFill>
                          <a:effectLst/>
                          <a:latin typeface="Times New Roman" panose="02020603050405020304" pitchFamily="18" charset="0"/>
                          <a:ea typeface="Times New Roman" panose="02020603050405020304" pitchFamily="18" charset="0"/>
                        </a:rPr>
                        <a:t>MAC</a:t>
                      </a:r>
                      <a:endParaRPr lang="en-US" sz="11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8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1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C00000"/>
                          </a:solidFill>
                          <a:effectLst/>
                          <a:latin typeface="Times New Roman" panose="02020603050405020304" pitchFamily="18" charset="0"/>
                          <a:ea typeface="Times New Roman" panose="02020603050405020304" pitchFamily="18" charset="0"/>
                        </a:rPr>
                        <a:t>Duncan Ho</a:t>
                      </a:r>
                      <a:endParaRPr lang="en-US" sz="11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C00000"/>
                          </a:solidFill>
                          <a:effectLst/>
                          <a:latin typeface="Times New Roman" panose="02020603050405020304" pitchFamily="18" charset="0"/>
                          <a:ea typeface="Times New Roman" panose="02020603050405020304" pitchFamily="18" charset="0"/>
                        </a:rPr>
                        <a:t>22C-14GT</a:t>
                      </a:r>
                      <a:endParaRPr lang="en-US" sz="11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C00000"/>
                          </a:solidFill>
                          <a:effectLst/>
                          <a:latin typeface="Times New Roman" panose="02020603050405020304" pitchFamily="18" charset="0"/>
                          <a:ea typeface="Times New Roman" panose="02020603050405020304" pitchFamily="18" charset="0"/>
                        </a:rPr>
                        <a:t>MAC</a:t>
                      </a:r>
                      <a:endParaRPr lang="en-US" sz="11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800" u="none">
                          <a:solidFill>
                            <a:srgbClr val="00B050"/>
                          </a:solidFill>
                          <a:effectLst/>
                          <a:latin typeface="Times New Roman" panose="02020603050405020304" pitchFamily="18" charset="0"/>
                          <a:ea typeface="Times New Roman" panose="02020603050405020304" pitchFamily="18" charset="0"/>
                          <a:hlinkClick r:id="rId8"/>
                        </a:rPr>
                        <a:t>1478r1</a:t>
                      </a:r>
                      <a:endParaRPr lang="en-US" sz="1100" u="none">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u="none">
                          <a:solidFill>
                            <a:srgbClr val="00B050"/>
                          </a:solidFill>
                          <a:effectLst/>
                          <a:latin typeface="Times New Roman" panose="02020603050405020304" pitchFamily="18" charset="0"/>
                          <a:ea typeface="Times New Roman" panose="02020603050405020304" pitchFamily="18" charset="0"/>
                        </a:rPr>
                        <a:t>Channel Usage</a:t>
                      </a:r>
                      <a:endParaRPr lang="en-US" sz="1100" u="none">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u="none">
                          <a:solidFill>
                            <a:srgbClr val="00B050"/>
                          </a:solidFill>
                          <a:effectLst/>
                          <a:latin typeface="Times New Roman" panose="02020603050405020304" pitchFamily="18" charset="0"/>
                          <a:ea typeface="Times New Roman" panose="02020603050405020304" pitchFamily="18" charset="0"/>
                        </a:rPr>
                        <a:t>Brian Hart</a:t>
                      </a:r>
                      <a:endParaRPr lang="en-US" sz="1100" u="none">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u="none"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u="none"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u="none">
                          <a:solidFill>
                            <a:srgbClr val="00B050"/>
                          </a:solidFill>
                          <a:effectLst/>
                          <a:latin typeface="Times New Roman" panose="02020603050405020304" pitchFamily="18" charset="0"/>
                          <a:ea typeface="Times New Roman" panose="02020603050405020304" pitchFamily="18" charset="0"/>
                        </a:rPr>
                        <a:t>1C</a:t>
                      </a:r>
                      <a:endParaRPr lang="en-US" sz="1100" u="none">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u="none" dirty="0">
                          <a:solidFill>
                            <a:srgbClr val="00B050"/>
                          </a:solidFill>
                          <a:effectLst/>
                          <a:latin typeface="Times New Roman" panose="02020603050405020304" pitchFamily="18" charset="0"/>
                          <a:ea typeface="Times New Roman" panose="02020603050405020304" pitchFamily="18" charset="0"/>
                        </a:rPr>
                        <a:t>MAC</a:t>
                      </a:r>
                      <a:endParaRPr lang="en-US" sz="1100" u="none"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9"/>
                        </a:rPr>
                        <a:t>1399r1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CR-for-Subclause-35.3.7.5.2 -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solidFill>
                            <a:srgbClr val="00B050"/>
                          </a:solidFill>
                          <a:effectLst/>
                          <a:latin typeface="Times New Roman" panose="02020603050405020304" pitchFamily="18" charset="0"/>
                          <a:ea typeface="Times New Roman" panose="02020603050405020304" pitchFamily="18" charset="0"/>
                        </a:rPr>
                        <a:t>15C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412159434"/>
              </p:ext>
            </p:extLst>
          </p:nvPr>
        </p:nvGraphicFramePr>
        <p:xfrm>
          <a:off x="851217" y="1582301"/>
          <a:ext cx="7736268" cy="369650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800" u="sng" dirty="0">
                          <a:solidFill>
                            <a:srgbClr val="0000FF"/>
                          </a:solidFill>
                          <a:effectLst/>
                          <a:latin typeface="Times New Roman" panose="02020603050405020304" pitchFamily="18" charset="0"/>
                          <a:ea typeface="Times New Roman" panose="02020603050405020304" pitchFamily="18" charset="0"/>
                          <a:hlinkClick r:id="rId2"/>
                        </a:rPr>
                        <a:t>1402r4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Resolution of EPCS-related CIDs (LB275)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dirty="0">
                          <a:effectLst/>
                          <a:latin typeface="Times New Roman" panose="02020603050405020304" pitchFamily="18" charset="0"/>
                          <a:ea typeface="Times New Roman" panose="02020603050405020304" pitchFamily="18" charset="0"/>
                        </a:rPr>
                        <a:t>John Wullert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31C-30GT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1458r0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35.3.7.2.4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Jason Yuchen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XC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1459r0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35.3.7.2.4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Jason Yuchen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XC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1467r0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CR for ML Reconfiguration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Times New Roman" panose="02020603050405020304" pitchFamily="18" charset="0"/>
                          <a:ea typeface="Times New Roman" panose="02020603050405020304" pitchFamily="18" charset="0"/>
                        </a:rPr>
                        <a:t>XC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800" dirty="0">
                          <a:solidFill>
                            <a:srgbClr val="FF0000"/>
                          </a:solidFill>
                          <a:effectLst/>
                          <a:latin typeface="+mn-lt"/>
                          <a:ea typeface="Times New Roman" panose="02020603050405020304" pitchFamily="18" charset="0"/>
                        </a:rPr>
                        <a:t>1468r0</a:t>
                      </a:r>
                      <a:endParaRPr lang="en-US" sz="8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800">
                          <a:effectLst/>
                          <a:latin typeface="+mn-lt"/>
                          <a:ea typeface="Times New Roman" panose="02020603050405020304" pitchFamily="18" charset="0"/>
                        </a:rPr>
                        <a:t>CR for TTLM Mode 2</a:t>
                      </a:r>
                      <a:endParaRPr lang="en-US" sz="800">
                        <a:effectLst/>
                        <a:latin typeface="+mn-lt"/>
                        <a:ea typeface="Times New Roman" panose="02020603050405020304" pitchFamily="18" charset="0"/>
                      </a:endParaRPr>
                    </a:p>
                  </a:txBody>
                  <a:tcPr/>
                </a:tc>
                <a:tc>
                  <a:txBody>
                    <a:bodyPr/>
                    <a:lstStyle/>
                    <a:p>
                      <a:pPr marL="0" marR="0">
                        <a:spcBef>
                          <a:spcPts val="0"/>
                        </a:spcBef>
                        <a:spcAft>
                          <a:spcPts val="0"/>
                        </a:spcAft>
                      </a:pPr>
                      <a:r>
                        <a:rPr lang="en-GB" sz="800">
                          <a:effectLst/>
                          <a:latin typeface="+mn-lt"/>
                          <a:ea typeface="Times New Roman" panose="02020603050405020304" pitchFamily="18" charset="0"/>
                        </a:rPr>
                        <a:t>Binita Gupta</a:t>
                      </a:r>
                      <a:endParaRPr lang="en-US" sz="8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mn-lt"/>
                          <a:ea typeface="Times New Roman" panose="02020603050405020304" pitchFamily="18" charset="0"/>
                        </a:rPr>
                        <a:t>Pending</a:t>
                      </a:r>
                      <a:endParaRPr lang="en-US" sz="8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a:effectLst/>
                          <a:latin typeface="+mn-lt"/>
                          <a:ea typeface="Times New Roman" panose="02020603050405020304" pitchFamily="18" charset="0"/>
                        </a:rPr>
                        <a:t>XC</a:t>
                      </a:r>
                      <a:endParaRPr lang="en-US" sz="8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800" kern="1200">
                          <a:effectLst/>
                          <a:latin typeface="+mn-lt"/>
                          <a:ea typeface="Times New Roman" panose="02020603050405020304" pitchFamily="18" charset="0"/>
                        </a:rPr>
                        <a:t>MAC</a:t>
                      </a:r>
                      <a:endParaRPr lang="en-US" sz="8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800" dirty="0">
                          <a:solidFill>
                            <a:srgbClr val="FF0000"/>
                          </a:solidFill>
                          <a:effectLst/>
                          <a:latin typeface="+mn-lt"/>
                          <a:ea typeface="Times New Roman" panose="02020603050405020304" pitchFamily="18" charset="0"/>
                        </a:rPr>
                        <a:t>1471r0</a:t>
                      </a:r>
                      <a:endParaRPr lang="en-US" sz="8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800">
                          <a:effectLst/>
                          <a:latin typeface="+mn-lt"/>
                          <a:ea typeface="Times New Roman" panose="02020603050405020304" pitchFamily="18" charset="0"/>
                        </a:rPr>
                        <a:t>CR for 35.12</a:t>
                      </a:r>
                      <a:endParaRPr lang="en-US" sz="800">
                        <a:effectLst/>
                        <a:latin typeface="+mn-lt"/>
                        <a:ea typeface="Times New Roman" panose="02020603050405020304" pitchFamily="18" charset="0"/>
                      </a:endParaRPr>
                    </a:p>
                  </a:txBody>
                  <a:tcPr/>
                </a:tc>
                <a:tc>
                  <a:txBody>
                    <a:bodyPr/>
                    <a:lstStyle/>
                    <a:p>
                      <a:pPr marL="0" marR="0">
                        <a:spcBef>
                          <a:spcPts val="0"/>
                        </a:spcBef>
                        <a:spcAft>
                          <a:spcPts val="0"/>
                        </a:spcAft>
                      </a:pPr>
                      <a:r>
                        <a:rPr lang="en-GB" sz="800">
                          <a:effectLst/>
                          <a:latin typeface="+mn-lt"/>
                          <a:ea typeface="Times New Roman" panose="02020603050405020304" pitchFamily="18" charset="0"/>
                        </a:rPr>
                        <a:t>Jason Yuchen Guo</a:t>
                      </a:r>
                      <a:endParaRPr lang="en-US" sz="8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800" kern="1200" dirty="0">
                          <a:effectLst/>
                          <a:latin typeface="+mn-lt"/>
                          <a:ea typeface="Times New Roman" panose="02020603050405020304" pitchFamily="18" charset="0"/>
                        </a:rPr>
                        <a:t>Pending</a:t>
                      </a:r>
                      <a:endParaRPr lang="en-US" sz="8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dirty="0">
                          <a:effectLst/>
                          <a:latin typeface="+mn-lt"/>
                          <a:ea typeface="Times New Roman" panose="02020603050405020304" pitchFamily="18" charset="0"/>
                        </a:rPr>
                        <a:t>XC</a:t>
                      </a:r>
                      <a:endParaRPr lang="en-US" sz="8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800" kern="1200" dirty="0">
                          <a:effectLst/>
                          <a:latin typeface="+mn-lt"/>
                          <a:ea typeface="Times New Roman" panose="02020603050405020304" pitchFamily="18" charset="0"/>
                        </a:rPr>
                        <a:t>MAC</a:t>
                      </a:r>
                      <a:endParaRPr lang="en-US" sz="8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800" i="0" dirty="0">
                          <a:solidFill>
                            <a:srgbClr val="FF0000"/>
                          </a:solidFill>
                          <a:effectLst/>
                          <a:latin typeface="+mn-lt"/>
                          <a:ea typeface="Times New Roman" panose="02020603050405020304" pitchFamily="18" charset="0"/>
                        </a:rPr>
                        <a:t>1535r0</a:t>
                      </a:r>
                    </a:p>
                  </a:txBody>
                  <a:tcPr anchor="b"/>
                </a:tc>
                <a:tc>
                  <a:txBody>
                    <a:bodyPr/>
                    <a:lstStyle/>
                    <a:p>
                      <a:pPr marL="0" marR="0">
                        <a:spcBef>
                          <a:spcPts val="0"/>
                        </a:spcBef>
                        <a:spcAft>
                          <a:spcPts val="0"/>
                        </a:spcAft>
                      </a:pPr>
                      <a:r>
                        <a:rPr lang="en-US" sz="800" i="0" dirty="0">
                          <a:solidFill>
                            <a:schemeClr val="tx1"/>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800" i="0" dirty="0">
                          <a:solidFill>
                            <a:schemeClr val="tx1"/>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800" kern="1200" dirty="0">
                          <a:effectLst/>
                          <a:latin typeface="+mn-lt"/>
                          <a:ea typeface="Times New Roman" panose="02020603050405020304" pitchFamily="18" charset="0"/>
                        </a:rPr>
                        <a:t>Pending</a:t>
                      </a:r>
                      <a:endParaRPr lang="en-US" sz="8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800" kern="1200" dirty="0">
                          <a:effectLst/>
                          <a:latin typeface="+mn-lt"/>
                          <a:ea typeface="Times New Roman" panose="02020603050405020304" pitchFamily="18" charset="0"/>
                        </a:rPr>
                        <a:t>12C</a:t>
                      </a:r>
                      <a:endParaRPr lang="en-US" sz="8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800" kern="1200" dirty="0">
                          <a:effectLst/>
                          <a:latin typeface="+mn-lt"/>
                          <a:ea typeface="Times New Roman" panose="02020603050405020304" pitchFamily="18" charset="0"/>
                        </a:rPr>
                        <a:t>MAC</a:t>
                      </a:r>
                      <a:endParaRPr lang="en-US" sz="8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8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black"/>
                          </a:solidFill>
                          <a:effectLst/>
                          <a:uLnTx/>
                          <a:uFillTx/>
                          <a:latin typeface="+mn-lt"/>
                          <a:ea typeface="Times New Roman" panose="02020603050405020304" pitchFamily="18" charset="0"/>
                          <a:cs typeface="+mn-cs"/>
                        </a:rPr>
                        <a:t>MAC</a:t>
                      </a:r>
                      <a:endParaRPr kumimoji="0" lang="en-US"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black"/>
                          </a:solidFill>
                          <a:effectLst/>
                          <a:uLnTx/>
                          <a:uFillTx/>
                          <a:latin typeface="+mn-lt"/>
                          <a:ea typeface="Times New Roman" panose="02020603050405020304" pitchFamily="18" charset="0"/>
                          <a:cs typeface="+mn-cs"/>
                        </a:rPr>
                        <a:t>MAC</a:t>
                      </a:r>
                      <a:endParaRPr kumimoji="0" lang="en-US"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8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black"/>
                          </a:solidFill>
                          <a:effectLst/>
                          <a:uLnTx/>
                          <a:uFillTx/>
                          <a:latin typeface="+mn-lt"/>
                          <a:ea typeface="Times New Roman" panose="02020603050405020304" pitchFamily="18" charset="0"/>
                          <a:cs typeface="+mn-cs"/>
                        </a:rPr>
                        <a:t>MAC</a:t>
                      </a:r>
                      <a:endParaRPr kumimoji="0" lang="en-US"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8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prstClr val="black"/>
                          </a:solidFill>
                          <a:effectLst/>
                          <a:uLnTx/>
                          <a:uFillTx/>
                          <a:latin typeface="+mn-lt"/>
                          <a:ea typeface="Times New Roman" panose="02020603050405020304" pitchFamily="18" charset="0"/>
                          <a:cs typeface="+mn-cs"/>
                        </a:rPr>
                        <a:t>MAC</a:t>
                      </a:r>
                      <a:endParaRPr kumimoji="0" lang="en-US"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8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8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GB" sz="1600" dirty="0"/>
              <a:t>Summary from July meeting &amp; conf calls</a:t>
            </a:r>
          </a:p>
          <a:p>
            <a:pPr>
              <a:buFont typeface="Arial" panose="020B0604020202020204" pitchFamily="34" charset="0"/>
              <a:buChar char="•"/>
            </a:pPr>
            <a:r>
              <a:rPr lang="en-GB" sz="1600" dirty="0"/>
              <a:t>Progress Report</a:t>
            </a:r>
          </a:p>
          <a:p>
            <a:pPr lvl="0">
              <a:buFont typeface="Arial" panose="020B0604020202020204" pitchFamily="34" charset="0"/>
              <a:buChar char="•"/>
            </a:pPr>
            <a:r>
              <a:rPr lang="en-GB" sz="1600" dirty="0"/>
              <a:t>Submissions-Joint: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1410r0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TPE 					Yanjun Sun		[6C]</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1411r0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puncturing				Yanjun Sun		[2C]</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rPr>
              <a:t>1472r0 </a:t>
            </a:r>
            <a:r>
              <a:rPr lang="en-GB" sz="1200" i="0" u="none" strike="noStrike" kern="1200" dirty="0">
                <a:solidFill>
                  <a:srgbClr val="000000"/>
                </a:solidFill>
                <a:effectLst/>
                <a:ea typeface="Times New Roman" panose="02020603050405020304" pitchFamily="18" charset="0"/>
              </a:rPr>
              <a:t>CR for EHT MU Operation			Jason Yuchen Guo	[XC]</a:t>
            </a:r>
            <a:endParaRPr lang="en-GB" sz="1200" kern="1200" dirty="0">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4"/>
              </a:rPr>
              <a:t>1510r0</a:t>
            </a:r>
            <a:r>
              <a:rPr lang="en-US" sz="1200" i="0" u="none" strike="noStrike" kern="1200" dirty="0">
                <a:solidFill>
                  <a:srgbClr val="000000"/>
                </a:solidFill>
                <a:effectLst/>
                <a:ea typeface="Times New Roman" panose="02020603050405020304" pitchFamily="18" charset="0"/>
              </a:rPr>
              <a:t> CR for 19592 and 19893			</a:t>
            </a:r>
            <a:r>
              <a:rPr lang="en-GB" sz="1200" i="0" u="none" strike="noStrike" kern="1200" dirty="0">
                <a:solidFill>
                  <a:srgbClr val="000000"/>
                </a:solidFill>
                <a:effectLst/>
                <a:ea typeface="Times New Roman" panose="02020603050405020304" pitchFamily="18" charset="0"/>
              </a:rPr>
              <a:t>Yanjun Sun		[2C]</a:t>
            </a:r>
            <a:endParaRPr lang="en-US" sz="1200" i="0" u="none" strike="noStrike" dirty="0">
              <a:effectLst/>
            </a:endParaRPr>
          </a:p>
          <a:p>
            <a:pPr lvl="0">
              <a:buFont typeface="Arial" panose="020B0604020202020204" pitchFamily="34" charset="0"/>
              <a:buChar char="•"/>
            </a:pPr>
            <a:r>
              <a:rPr lang="en-GB" sz="1600" dirty="0"/>
              <a:t>Submissions-MAC:</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5"/>
              </a:rPr>
              <a:t>1402r4</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Resolution of EPCS-related CIDs (LB275) 	John Wullert		[31C-30GT]</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r>
              <a:rPr lang="en-US" altLang="en-US" sz="1800" dirty="0"/>
              <a:t>Call meeting to order </a:t>
            </a:r>
          </a:p>
          <a:p>
            <a:r>
              <a:rPr lang="en-US" altLang="en-US" sz="1800" dirty="0"/>
              <a:t>IEEE-SA Policies and Procedure</a:t>
            </a:r>
          </a:p>
          <a:p>
            <a:r>
              <a:rPr lang="en-US" altLang="en-US" sz="1800" dirty="0"/>
              <a:t>Attendance reminder</a:t>
            </a:r>
          </a:p>
          <a:p>
            <a:r>
              <a:rPr lang="en-GB" sz="1800" dirty="0"/>
              <a:t>Announcements:  </a:t>
            </a:r>
          </a:p>
          <a:p>
            <a:pPr lvl="0"/>
            <a:r>
              <a:rPr lang="en-GB" sz="1800" dirty="0"/>
              <a:t>Submissions:</a:t>
            </a:r>
          </a:p>
          <a:p>
            <a:r>
              <a:rPr lang="en-US" altLang="en-US" sz="1800" dirty="0"/>
              <a:t>Motions (including approving minutes)</a:t>
            </a:r>
          </a:p>
          <a:p>
            <a:r>
              <a:rPr lang="en-GB" sz="1800" dirty="0" err="1"/>
              <a:t>AoB</a:t>
            </a:r>
            <a:r>
              <a:rPr lang="en-GB" sz="1800" dirty="0"/>
              <a:t>:</a:t>
            </a:r>
          </a:p>
          <a:p>
            <a:pPr lvl="0"/>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GB" sz="1400" dirty="0"/>
              <a:t>Motions (second hour):</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pPr>
              <a:buFont typeface="Arial" panose="020B0604020202020204" pitchFamily="34" charset="0"/>
              <a:buChar char="•"/>
            </a:pPr>
            <a:r>
              <a:rPr lang="en-US" dirty="0"/>
              <a:t>…</a:t>
            </a: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157162</TotalTime>
  <Words>3832</Words>
  <Application>Microsoft Office PowerPoint</Application>
  <PresentationFormat>On-screen Show (4:3)</PresentationFormat>
  <Paragraphs>791</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2023-09-08T20:56:55Z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