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1002" r:id="rId23"/>
    <p:sldId id="1006" r:id="rId24"/>
    <p:sldId id="365" r:id="rId25"/>
    <p:sldId id="1009" r:id="rId26"/>
    <p:sldId id="1010" r:id="rId27"/>
    <p:sldId id="989" r:id="rId28"/>
    <p:sldId id="396" r:id="rId29"/>
    <p:sldId id="1011" r:id="rId30"/>
    <p:sldId id="1012" r:id="rId31"/>
    <p:sldId id="400" r:id="rId32"/>
    <p:sldId id="1013" r:id="rId33"/>
    <p:sldId id="995" r:id="rId34"/>
    <p:sldId id="994" r:id="rId35"/>
    <p:sldId id="356" r:id="rId36"/>
    <p:sldId id="368" r:id="rId37"/>
    <p:sldId id="362" r:id="rId38"/>
    <p:sldId id="997" r:id="rId39"/>
    <p:sldId id="375" r:id="rId40"/>
    <p:sldId id="981" r:id="rId41"/>
    <p:sldId id="323"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9" dt="2023-08-14T17:06:17.0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custSel addSld delSld modSld sldOrd modMainMaster">
      <pc:chgData name="Alfred Asterjadhi" userId="39de57b9-85c0-4fd1-aaac-8ca2b6560ad0" providerId="ADAL" clId="{CA824CB9-4AE0-466A-AE2E-7FF6F0AF6FC8}" dt="2023-08-14T17:18:37.641" v="505"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modSp mod">
        <pc:chgData name="Alfred Asterjadhi" userId="39de57b9-85c0-4fd1-aaac-8ca2b6560ad0" providerId="ADAL" clId="{CA824CB9-4AE0-466A-AE2E-7FF6F0AF6FC8}" dt="2023-08-14T16:50:07.398" v="55"/>
        <pc:sldMkLst>
          <pc:docMk/>
          <pc:sldMk cId="3136880362" sldId="260"/>
        </pc:sldMkLst>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8-14T16:56:14.838" v="170"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8-14T16:56:14.838" v="170"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8-14T17:18:37.641" v="505" actId="20577"/>
        <pc:sldMkLst>
          <pc:docMk/>
          <pc:sldMk cId="2243228416" sldId="299"/>
        </pc:sldMkLst>
        <pc:spChg chg="mod">
          <ac:chgData name="Alfred Asterjadhi" userId="39de57b9-85c0-4fd1-aaac-8ca2b6560ad0" providerId="ADAL" clId="{CA824CB9-4AE0-466A-AE2E-7FF6F0AF6FC8}" dt="2023-08-14T16:58:20.256" v="235"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pc:chgData name="Alfred Asterjadhi" userId="39de57b9-85c0-4fd1-aaac-8ca2b6560ad0" providerId="ADAL" clId="{CA824CB9-4AE0-466A-AE2E-7FF6F0AF6FC8}" dt="2023-08-14T16:59:55.906" v="251" actId="207"/>
        <pc:sldMkLst>
          <pc:docMk/>
          <pc:sldMk cId="2875004496" sldId="364"/>
        </pc:sldMkLst>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8-14T16:59:55.906" v="251" actId="207"/>
          <ac:graphicFrameMkLst>
            <pc:docMk/>
            <pc:sldMk cId="2875004496" sldId="364"/>
            <ac:graphicFrameMk id="9" creationId="{AA5336CB-873D-64D2-6A97-0EB14F84177A}"/>
          </ac:graphicFrameMkLst>
        </pc:graphicFrameChg>
      </pc:sldChg>
      <pc:sldChg chg="delSp modSp mod">
        <pc:chgData name="Alfred Asterjadhi" userId="39de57b9-85c0-4fd1-aaac-8ca2b6560ad0" providerId="ADAL" clId="{CA824CB9-4AE0-466A-AE2E-7FF6F0AF6FC8}" dt="2023-08-14T17:02:12.481" v="295" actId="6549"/>
        <pc:sldMkLst>
          <pc:docMk/>
          <pc:sldMk cId="1843331871" sldId="365"/>
        </pc:sldMkLst>
        <pc:spChg chg="mod">
          <ac:chgData name="Alfred Asterjadhi" userId="39de57b9-85c0-4fd1-aaac-8ca2b6560ad0" providerId="ADAL" clId="{CA824CB9-4AE0-466A-AE2E-7FF6F0AF6FC8}" dt="2023-08-14T17:02:12.481" v="295" actId="6549"/>
          <ac:spMkLst>
            <pc:docMk/>
            <pc:sldMk cId="1843331871" sldId="365"/>
            <ac:spMk id="2" creationId="{0753DF19-5604-D757-CF21-A9FC2116E8DC}"/>
          </ac:spMkLst>
        </pc:spChg>
        <pc:spChg chg="mod">
          <ac:chgData name="Alfred Asterjadhi" userId="39de57b9-85c0-4fd1-aaac-8ca2b6560ad0" providerId="ADAL" clId="{CA824CB9-4AE0-466A-AE2E-7FF6F0AF6FC8}" dt="2023-08-14T16:50:51.455" v="83"/>
          <ac:spMkLst>
            <pc:docMk/>
            <pc:sldMk cId="1843331871" sldId="365"/>
            <ac:spMk id="6" creationId="{6ACA49CE-D01F-5C62-094F-BCB7174FDE18}"/>
          </ac:spMkLst>
        </pc:spChg>
        <pc:spChg chg="mod">
          <ac:chgData name="Alfred Asterjadhi" userId="39de57b9-85c0-4fd1-aaac-8ca2b6560ad0" providerId="ADAL" clId="{CA824CB9-4AE0-466A-AE2E-7FF6F0AF6FC8}" dt="2023-08-14T17:01:59.896" v="284" actId="5793"/>
          <ac:spMkLst>
            <pc:docMk/>
            <pc:sldMk cId="1843331871" sldId="365"/>
            <ac:spMk id="25" creationId="{DEEFA1CA-22CD-79BC-A375-F798D55F5E83}"/>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8-14T17:17:11.690" v="484" actId="5793"/>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8-14T17:17:11.690" v="484" actId="5793"/>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8-14T17:00:03.318" v="253" actId="2711"/>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8-14T17:00:03.318" v="253" actId="2711"/>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8-14T17:05:12.364" v="374" actId="13926"/>
        <pc:sldMkLst>
          <pc:docMk/>
          <pc:sldMk cId="917226829" sldId="396"/>
        </pc:sldMkLst>
        <pc:spChg chg="mod ord">
          <ac:chgData name="Alfred Asterjadhi" userId="39de57b9-85c0-4fd1-aaac-8ca2b6560ad0" providerId="ADAL" clId="{CA824CB9-4AE0-466A-AE2E-7FF6F0AF6FC8}" dt="2023-08-14T17:05:12.364" v="374"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8-14T17:05:08.257" v="373" actId="404"/>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8-14T17:06:01.356" v="390" actId="20577"/>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8-14T17:06:01.356" v="390" actId="2057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8-14T17:03:57.816" v="331" actId="20577"/>
        <pc:sldMkLst>
          <pc:docMk/>
          <pc:sldMk cId="3577588007" sldId="989"/>
        </pc:sldMkLst>
        <pc:spChg chg="mod">
          <ac:chgData name="Alfred Asterjadhi" userId="39de57b9-85c0-4fd1-aaac-8ca2b6560ad0" providerId="ADAL" clId="{CA824CB9-4AE0-466A-AE2E-7FF6F0AF6FC8}" dt="2023-08-14T17:03:57.816" v="331" actId="20577"/>
          <ac:spMkLst>
            <pc:docMk/>
            <pc:sldMk cId="3577588007" sldId="989"/>
            <ac:spMk id="2" creationId="{4B5F0D0E-8BB7-48AB-9160-728B8B3399A2}"/>
          </ac:spMkLst>
        </pc:spChg>
        <pc:spChg chg="mod">
          <ac:chgData name="Alfred Asterjadhi" userId="39de57b9-85c0-4fd1-aaac-8ca2b6560ad0" providerId="ADAL" clId="{CA824CB9-4AE0-466A-AE2E-7FF6F0AF6FC8}" dt="2023-08-14T17:03:45.769" v="3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8-14T17:17:22.323" v="490" actId="5793"/>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8-14T17:17:22.323" v="490" actId="5793"/>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8-14T17:00:25.655" v="260"/>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8-14T17:00:25.655" v="260"/>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8-14T17:03:07.333" v="317" actId="404"/>
        <pc:sldMkLst>
          <pc:docMk/>
          <pc:sldMk cId="3233208257" sldId="1006"/>
        </pc:sldMkLst>
        <pc:spChg chg="mod">
          <ac:chgData name="Alfred Asterjadhi" userId="39de57b9-85c0-4fd1-aaac-8ca2b6560ad0" providerId="ADAL" clId="{CA824CB9-4AE0-466A-AE2E-7FF6F0AF6FC8}" dt="2023-08-14T17:01:45.434" v="273" actId="13926"/>
          <ac:spMkLst>
            <pc:docMk/>
            <pc:sldMk cId="3233208257" sldId="1006"/>
            <ac:spMk id="2" creationId="{4B5F0D0E-8BB7-48AB-9160-728B8B3399A2}"/>
          </ac:spMkLst>
        </pc:spChg>
        <pc:spChg chg="mod">
          <ac:chgData name="Alfred Asterjadhi" userId="39de57b9-85c0-4fd1-aaac-8ca2b6560ad0" providerId="ADAL" clId="{CA824CB9-4AE0-466A-AE2E-7FF6F0AF6FC8}" dt="2023-08-14T17:03:07.333" v="317" actId="404"/>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8-14T17:05:16.648" v="375" actId="20577"/>
        <pc:sldMkLst>
          <pc:docMk/>
          <pc:sldMk cId="1768640220" sldId="1009"/>
        </pc:sldMkLst>
        <pc:spChg chg="mod">
          <ac:chgData name="Alfred Asterjadhi" userId="39de57b9-85c0-4fd1-aaac-8ca2b6560ad0" providerId="ADAL" clId="{CA824CB9-4AE0-466A-AE2E-7FF6F0AF6FC8}" dt="2023-08-14T17:03:25.024" v="321" actId="20577"/>
          <ac:spMkLst>
            <pc:docMk/>
            <pc:sldMk cId="1768640220" sldId="1009"/>
            <ac:spMk id="2" creationId="{4B5F0D0E-8BB7-48AB-9160-728B8B3399A2}"/>
          </ac:spMkLst>
        </pc:spChg>
        <pc:spChg chg="mod">
          <ac:chgData name="Alfred Asterjadhi" userId="39de57b9-85c0-4fd1-aaac-8ca2b6560ad0" providerId="ADAL" clId="{CA824CB9-4AE0-466A-AE2E-7FF6F0AF6FC8}" dt="2023-08-14T17:05:16.648" v="375"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8-14T17:04:11.884" v="337" actId="20577"/>
        <pc:sldMkLst>
          <pc:docMk/>
          <pc:sldMk cId="2757311451" sldId="1010"/>
        </pc:sldMkLst>
        <pc:spChg chg="mod">
          <ac:chgData name="Alfred Asterjadhi" userId="39de57b9-85c0-4fd1-aaac-8ca2b6560ad0" providerId="ADAL" clId="{CA824CB9-4AE0-466A-AE2E-7FF6F0AF6FC8}" dt="2023-08-14T17:04:11.884" v="337" actId="20577"/>
          <ac:spMkLst>
            <pc:docMk/>
            <pc:sldMk cId="2757311451" sldId="1010"/>
            <ac:spMk id="2" creationId="{4B5F0D0E-8BB7-48AB-9160-728B8B3399A2}"/>
          </ac:spMkLst>
        </pc:spChg>
      </pc:sldChg>
      <pc:sldChg chg="modSp add mod">
        <pc:chgData name="Alfred Asterjadhi" userId="39de57b9-85c0-4fd1-aaac-8ca2b6560ad0" providerId="ADAL" clId="{CA824CB9-4AE0-466A-AE2E-7FF6F0AF6FC8}" dt="2023-08-14T17:05:33.580" v="377" actId="20577"/>
        <pc:sldMkLst>
          <pc:docMk/>
          <pc:sldMk cId="2064891760" sldId="1011"/>
        </pc:sldMkLst>
        <pc:spChg chg="mod">
          <ac:chgData name="Alfred Asterjadhi" userId="39de57b9-85c0-4fd1-aaac-8ca2b6560ad0" providerId="ADAL" clId="{CA824CB9-4AE0-466A-AE2E-7FF6F0AF6FC8}" dt="2023-08-14T17:05:33.580" v="377" actId="20577"/>
          <ac:spMkLst>
            <pc:docMk/>
            <pc:sldMk cId="2064891760" sldId="1011"/>
            <ac:spMk id="2" creationId="{4B5F0D0E-8BB7-48AB-9160-728B8B3399A2}"/>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8-14T17:05:35.674" v="378" actId="20577"/>
        <pc:sldMkLst>
          <pc:docMk/>
          <pc:sldMk cId="2270297831" sldId="1012"/>
        </pc:sldMkLst>
        <pc:spChg chg="mod">
          <ac:chgData name="Alfred Asterjadhi" userId="39de57b9-85c0-4fd1-aaac-8ca2b6560ad0" providerId="ADAL" clId="{CA824CB9-4AE0-466A-AE2E-7FF6F0AF6FC8}" dt="2023-08-14T17:05:35.674" v="378" actId="20577"/>
          <ac:spMkLst>
            <pc:docMk/>
            <pc:sldMk cId="2270297831" sldId="1012"/>
            <ac:spMk id="2" creationId="{4B5F0D0E-8BB7-48AB-9160-728B8B3399A2}"/>
          </ac:spMkLst>
        </pc:spChg>
      </pc:sldChg>
      <pc:sldChg chg="modSp add mod">
        <pc:chgData name="Alfred Asterjadhi" userId="39de57b9-85c0-4fd1-aaac-8ca2b6560ad0" providerId="ADAL" clId="{CA824CB9-4AE0-466A-AE2E-7FF6F0AF6FC8}" dt="2023-08-14T17:06:20.304" v="396"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ldChg>
      <pc:sldMasterChg chg="modSp mod">
        <pc:chgData name="Alfred Asterjadhi" userId="39de57b9-85c0-4fd1-aaac-8ca2b6560ad0" providerId="ADAL" clId="{CA824CB9-4AE0-466A-AE2E-7FF6F0AF6FC8}" dt="2023-08-14T16:49:23.750" v="38" actId="20577"/>
        <pc:sldMasterMkLst>
          <pc:docMk/>
          <pc:sldMasterMk cId="0" sldId="2147483648"/>
        </pc:sldMasterMkLst>
        <pc:spChg chg="mod">
          <ac:chgData name="Alfred Asterjadhi" userId="39de57b9-85c0-4fd1-aaac-8ca2b6560ad0" providerId="ADAL" clId="{CA824CB9-4AE0-466A-AE2E-7FF6F0AF6FC8}" dt="2023-08-14T16:49:17.468" v="23"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771888538"/>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29788195"/>
              </p:ext>
            </p:extLst>
          </p:nvPr>
        </p:nvGraphicFramePr>
        <p:xfrm>
          <a:off x="851217" y="1582301"/>
          <a:ext cx="7736268" cy="34299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algn="l"/>
                      <a:endParaRPr lang="en-US" sz="1000" b="0" dirty="0">
                        <a:solidFill>
                          <a:schemeClr val="tx1"/>
                        </a:solidFill>
                        <a:effectLst/>
                        <a:latin typeface="+mj-lt"/>
                      </a:endParaRPr>
                    </a:p>
                  </a:txBody>
                  <a:tcPr anchor="ctr"/>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68720863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91556179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1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r>
              <a:rPr lang="en-US" altLang="en-US" sz="1800" dirty="0"/>
              <a:t>Call meeting to order </a:t>
            </a:r>
          </a:p>
          <a:p>
            <a:r>
              <a:rPr lang="en-US" altLang="en-US" sz="1800" dirty="0"/>
              <a:t>IEEE-SA Policies and Procedure</a:t>
            </a:r>
          </a:p>
          <a:p>
            <a:r>
              <a:rPr lang="en-US" altLang="en-US" sz="1800" dirty="0"/>
              <a:t>Attendance reminder</a:t>
            </a:r>
          </a:p>
          <a:p>
            <a:r>
              <a:rPr lang="en-GB" sz="1800" dirty="0"/>
              <a:t>Announcements:  </a:t>
            </a:r>
          </a:p>
          <a:p>
            <a:pPr lvl="0"/>
            <a:r>
              <a:rPr lang="en-GB" sz="1800" dirty="0"/>
              <a:t>Submissions:</a:t>
            </a:r>
          </a:p>
          <a:p>
            <a:r>
              <a:rPr lang="en-US" altLang="en-US" sz="1800" dirty="0"/>
              <a:t>Motions (including approving minutes)</a:t>
            </a:r>
          </a:p>
          <a:p>
            <a:r>
              <a:rPr lang="en-GB" sz="1800" dirty="0" err="1"/>
              <a:t>AoB</a:t>
            </a:r>
            <a:r>
              <a:rPr lang="en-GB" sz="1800" dirty="0"/>
              <a:t>:</a:t>
            </a:r>
          </a:p>
          <a:p>
            <a:pPr lvl="0"/>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pPr>
              <a:buFont typeface="Arial" panose="020B0604020202020204" pitchFamily="34" charset="0"/>
              <a:buChar char="•"/>
            </a:pPr>
            <a:r>
              <a:rPr lang="en-US" dirty="0"/>
              <a:t>…</a:t>
            </a:r>
          </a:p>
        </p:txBody>
      </p:sp>
    </p:spTree>
    <p:extLst>
      <p:ext uri="{BB962C8B-B14F-4D97-AF65-F5344CB8AC3E}">
        <p14:creationId xmlns:p14="http://schemas.microsoft.com/office/powerpoint/2010/main" val="3140364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156907</TotalTime>
  <Words>3187</Words>
  <Application>Microsoft Office PowerPoint</Application>
  <PresentationFormat>On-screen Show (4:3)</PresentationFormat>
  <Paragraphs>531</Paragraphs>
  <Slides>41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Monday Joint Agenda-PM1</vt:lpstr>
      <vt:lpstr>Summary from July meeting &amp; conf calls</vt:lpstr>
      <vt:lpstr>Monday Joint Agenda-PM2</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2023-08-14T17:18:46Z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