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34" autoAdjust="0"/>
    <p:restoredTop sz="96786"/>
  </p:normalViewPr>
  <p:slideViewPr>
    <p:cSldViewPr snapToGrid="0" snapToObjects="1">
      <p:cViewPr varScale="1">
        <p:scale>
          <a:sx n="128" d="100"/>
          <a:sy n="128" d="100"/>
        </p:scale>
        <p:origin x="13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11,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Plenary session minutes – Motion #33</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September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47012</TotalTime>
  <Words>2209</Words>
  <Application>Microsoft Macintosh PowerPoint</Application>
  <PresentationFormat>On-screen Show (4:3)</PresentationFormat>
  <Paragraphs>201</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11, 2023 </vt:lpstr>
      <vt:lpstr>Motion # 33</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263</cp:revision>
  <dcterms:modified xsi:type="dcterms:W3CDTF">2023-09-11T13:42:19Z</dcterms:modified>
</cp:coreProperties>
</file>